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embedTrueTypeFonts="1" saveSubsetFonts="1" autoCompressPictures="0">
  <p:sldMasterIdLst>
    <p:sldMasterId id="2147483648" r:id="rId1"/>
  </p:sldMasterIdLst>
  <p:notesMasterIdLst>
    <p:notesMasterId r:id="rId48"/>
  </p:notesMasterIdLst>
  <p:sldIdLst>
    <p:sldId id="256" r:id="rId2"/>
    <p:sldId id="257" r:id="rId3"/>
    <p:sldId id="301" r:id="rId4"/>
    <p:sldId id="258"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72" r:id="rId19"/>
    <p:sldId id="273" r:id="rId20"/>
    <p:sldId id="274" r:id="rId21"/>
    <p:sldId id="275" r:id="rId22"/>
    <p:sldId id="276" r:id="rId23"/>
    <p:sldId id="277" r:id="rId24"/>
    <p:sldId id="278" r:id="rId25"/>
    <p:sldId id="279" r:id="rId26"/>
    <p:sldId id="280" r:id="rId27"/>
    <p:sldId id="281" r:id="rId28"/>
    <p:sldId id="282" r:id="rId29"/>
    <p:sldId id="283" r:id="rId30"/>
    <p:sldId id="284" r:id="rId31"/>
    <p:sldId id="285" r:id="rId32"/>
    <p:sldId id="286" r:id="rId33"/>
    <p:sldId id="287" r:id="rId34"/>
    <p:sldId id="288" r:id="rId35"/>
    <p:sldId id="289" r:id="rId36"/>
    <p:sldId id="290" r:id="rId37"/>
    <p:sldId id="291" r:id="rId38"/>
    <p:sldId id="292" r:id="rId39"/>
    <p:sldId id="293" r:id="rId40"/>
    <p:sldId id="294" r:id="rId41"/>
    <p:sldId id="295" r:id="rId42"/>
    <p:sldId id="296" r:id="rId43"/>
    <p:sldId id="297" r:id="rId44"/>
    <p:sldId id="298" r:id="rId45"/>
    <p:sldId id="299" r:id="rId46"/>
    <p:sldId id="300" r:id="rId47"/>
  </p:sldIdLst>
  <p:sldSz cx="9144000" cy="5143500" type="screen16x9"/>
  <p:notesSz cx="6800850" cy="9932988"/>
  <p:embeddedFontLst>
    <p:embeddedFont>
      <p:font typeface="Calibri" panose="020F0502020204030204" pitchFamily="34" charset="0"/>
      <p:regular r:id="rId49"/>
      <p:bold r:id="rId50"/>
      <p:italic r:id="rId51"/>
      <p:boldItalic r:id="rId52"/>
    </p:embeddedFont>
    <p:embeddedFont>
      <p:font typeface="Inconsolata" panose="020B0604020202020204" charset="0"/>
      <p:regular r:id="rId53"/>
      <p:bold r:id="rId54"/>
    </p:embeddedFont>
    <p:embeddedFont>
      <p:font typeface="Pangolin" panose="020B0604020202020204" charset="0"/>
      <p:regular r:id="rId55"/>
    </p:embeddedFont>
    <p:embeddedFont>
      <p:font typeface="Sniglet" panose="020B0604020202020204" charset="0"/>
      <p:regular r:id="rId56"/>
    </p:embeddedFont>
    <p:embeddedFont>
      <p:font typeface="Ubuntu" panose="020B0604020202020204" charset="0"/>
      <p:regular r:id="rId57"/>
      <p:bold r:id="rId58"/>
      <p:italic r:id="rId59"/>
      <p:boldItalic r:id="rId60"/>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000000"/>
          </p15:clr>
        </p15:guide>
        <p15:guide id="2" pos="2880">
          <p15:clr>
            <a:srgbClr val="000000"/>
          </p15:clr>
        </p15:guide>
      </p15:sldGuideLst>
    </p:ext>
    <p: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61" roundtripDataSignature="AMtx7mgdoht+W7Naf/bwxE3pwUiHP3RIcA=="/>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693741ED-99B9-4166-B5FE-8C8F0C11C641}">
  <a:tblStyle styleId="{693741ED-99B9-4166-B5FE-8C8F0C11C641}" styleName="Table_0">
    <a:wholeTbl>
      <a:tcTxStyle b="off" i="off">
        <a:font>
          <a:latin typeface="Tw Cen MT"/>
          <a:ea typeface="Tw Cen MT"/>
          <a:cs typeface="Tw Cen MT"/>
        </a:font>
        <a:schemeClr val="dk1"/>
      </a:tcTxStyle>
      <a:tcStyle>
        <a:tcBdr>
          <a:left>
            <a:ln w="12700" cap="flat" cmpd="sng">
              <a:solidFill>
                <a:schemeClr val="accent3"/>
              </a:solidFill>
              <a:prstDash val="solid"/>
              <a:round/>
              <a:headEnd type="none" w="sm" len="sm"/>
              <a:tailEnd type="none" w="sm" len="sm"/>
            </a:ln>
          </a:left>
          <a:right>
            <a:ln w="12700" cap="flat" cmpd="sng">
              <a:solidFill>
                <a:schemeClr val="accent3"/>
              </a:solidFill>
              <a:prstDash val="solid"/>
              <a:round/>
              <a:headEnd type="none" w="sm" len="sm"/>
              <a:tailEnd type="none" w="sm" len="sm"/>
            </a:ln>
          </a:right>
          <a:top>
            <a:ln w="12700" cap="flat" cmpd="sng">
              <a:solidFill>
                <a:schemeClr val="accent3"/>
              </a:solidFill>
              <a:prstDash val="solid"/>
              <a:round/>
              <a:headEnd type="none" w="sm" len="sm"/>
              <a:tailEnd type="none" w="sm" len="sm"/>
            </a:ln>
          </a:top>
          <a:bottom>
            <a:ln w="12700" cap="flat" cmpd="sng">
              <a:solidFill>
                <a:schemeClr val="accent3"/>
              </a:solidFill>
              <a:prstDash val="solid"/>
              <a:round/>
              <a:headEnd type="none" w="sm" len="sm"/>
              <a:tailEnd type="none" w="sm" len="sm"/>
            </a:ln>
          </a:bottom>
          <a:insideH>
            <a:ln w="12700" cap="flat" cmpd="sng">
              <a:solidFill>
                <a:schemeClr val="accent3"/>
              </a:solidFill>
              <a:prstDash val="solid"/>
              <a:round/>
              <a:headEnd type="none" w="sm" len="sm"/>
              <a:tailEnd type="none" w="sm" len="sm"/>
            </a:ln>
          </a:insideH>
          <a:insideV>
            <a:ln w="12700" cap="flat" cmpd="sng">
              <a:solidFill>
                <a:schemeClr val="accent3"/>
              </a:solidFill>
              <a:prstDash val="solid"/>
              <a:round/>
              <a:headEnd type="none" w="sm" len="sm"/>
              <a:tailEnd type="none" w="sm" len="sm"/>
            </a:ln>
          </a:insideV>
        </a:tcBdr>
        <a:fill>
          <a:solidFill>
            <a:srgbClr val="FFFFFF">
              <a:alpha val="0"/>
            </a:srgbClr>
          </a:solidFill>
        </a:fill>
      </a:tcStyle>
    </a:wholeTbl>
    <a:band1H>
      <a:tcTxStyle/>
      <a:tcStyle>
        <a:tcBdr/>
        <a:fill>
          <a:solidFill>
            <a:schemeClr val="accent3">
              <a:alpha val="20000"/>
            </a:schemeClr>
          </a:solidFill>
        </a:fill>
      </a:tcStyle>
    </a:band1H>
    <a:band2H>
      <a:tcTxStyle/>
      <a:tcStyle>
        <a:tcBdr/>
      </a:tcStyle>
    </a:band2H>
    <a:band1V>
      <a:tcTxStyle/>
      <a:tcStyle>
        <a:tcBdr/>
        <a:fill>
          <a:solidFill>
            <a:schemeClr val="accent3">
              <a:alpha val="20000"/>
            </a:schemeClr>
          </a:solidFill>
        </a:fill>
      </a:tcStyle>
    </a:band1V>
    <a:band2V>
      <a:tcTxStyle/>
      <a:tcStyle>
        <a:tcBdr/>
      </a:tcStyle>
    </a:band2V>
    <a:lastCol>
      <a:tcTxStyle b="on" i="off"/>
      <a:tcStyle>
        <a:tcBdr/>
      </a:tcStyle>
    </a:lastCol>
    <a:firstCol>
      <a:tcTxStyle b="on" i="off"/>
      <a:tcStyle>
        <a:tcBdr/>
      </a:tcStyle>
    </a:firstCol>
    <a:lastRow>
      <a:tcTxStyle b="on" i="off"/>
      <a:tcStyle>
        <a:tcBdr>
          <a:top>
            <a:ln w="50800" cap="flat" cmpd="sng">
              <a:solidFill>
                <a:schemeClr val="accent3"/>
              </a:solidFill>
              <a:prstDash val="solid"/>
              <a:round/>
              <a:headEnd type="none" w="sm" len="sm"/>
              <a:tailEnd type="none" w="sm" len="sm"/>
            </a:ln>
          </a:top>
        </a:tcBdr>
        <a:fill>
          <a:solidFill>
            <a:srgbClr val="FFFFFF">
              <a:alpha val="0"/>
            </a:srgbClr>
          </a:solidFill>
        </a:fill>
      </a:tcStyle>
    </a:lastRow>
    <a:seCell>
      <a:tcTxStyle/>
      <a:tcStyle>
        <a:tcBdr/>
      </a:tcStyle>
    </a:seCell>
    <a:swCell>
      <a:tcTxStyle/>
      <a:tcStyle>
        <a:tcBdr/>
      </a:tcStyle>
    </a:swCell>
    <a:firstRow>
      <a:tcTxStyle b="on" i="off"/>
      <a:tcStyle>
        <a:tcBdr>
          <a:bottom>
            <a:ln w="25400" cap="flat" cmpd="sng">
              <a:solidFill>
                <a:schemeClr val="accent3"/>
              </a:solidFill>
              <a:prstDash val="solid"/>
              <a:round/>
              <a:headEnd type="none" w="sm" len="sm"/>
              <a:tailEnd type="none" w="sm" len="sm"/>
            </a:ln>
          </a:bottom>
        </a:tcBdr>
        <a:fill>
          <a:solidFill>
            <a:srgbClr val="FFFFFF">
              <a:alpha val="0"/>
            </a:srgbClr>
          </a:solidFill>
        </a:fill>
      </a:tcStyle>
    </a:firstRow>
    <a:neCell>
      <a:tcTxStyle/>
      <a:tcStyle>
        <a:tcBdr/>
      </a:tcStyle>
    </a:neCell>
    <a:nwCell>
      <a:tcTxStyle/>
      <a:tcStyle>
        <a:tcBdr/>
      </a:tcStyle>
    </a:nwCell>
  </a:tblStyle>
  <a:tblStyle styleId="{56100D0E-752D-4275-B3CD-DBA178063EBE}" styleName="Table_1">
    <a:wholeTbl>
      <a:tcTxStyle b="off" i="off">
        <a:font>
          <a:latin typeface="Tw Cen MT"/>
          <a:ea typeface="Tw Cen MT"/>
          <a:cs typeface="Tw Cen MT"/>
        </a:font>
        <a:schemeClr val="dk1"/>
      </a:tcTxStyle>
      <a:tcStyle>
        <a:tcBdr>
          <a:left>
            <a:ln w="9525" cap="flat" cmpd="sng">
              <a:solidFill>
                <a:srgbClr val="000000">
                  <a:alpha val="0"/>
                </a:srgbClr>
              </a:solidFill>
              <a:prstDash val="solid"/>
              <a:round/>
              <a:headEnd type="none" w="sm" len="sm"/>
              <a:tailEnd type="none" w="sm" len="sm"/>
            </a:ln>
          </a:left>
          <a:right>
            <a:ln w="9525" cap="flat" cmpd="sng">
              <a:solidFill>
                <a:srgbClr val="000000">
                  <a:alpha val="0"/>
                </a:srgbClr>
              </a:solidFill>
              <a:prstDash val="solid"/>
              <a:round/>
              <a:headEnd type="none" w="sm" len="sm"/>
              <a:tailEnd type="none" w="sm" len="sm"/>
            </a:ln>
          </a:right>
          <a:top>
            <a:ln w="12700" cap="flat" cmpd="sng">
              <a:solidFill>
                <a:schemeClr val="accent1"/>
              </a:solidFill>
              <a:prstDash val="solid"/>
              <a:round/>
              <a:headEnd type="none" w="sm" len="sm"/>
              <a:tailEnd type="none" w="sm" len="sm"/>
            </a:ln>
          </a:top>
          <a:bottom>
            <a:ln w="12700" cap="flat" cmpd="sng">
              <a:solidFill>
                <a:schemeClr val="accent1"/>
              </a:solidFill>
              <a:prstDash val="solid"/>
              <a:round/>
              <a:headEnd type="none" w="sm" len="sm"/>
              <a:tailEnd type="none" w="sm" len="sm"/>
            </a:ln>
          </a:bottom>
          <a:insideH>
            <a:ln w="9525" cap="flat" cmpd="sng">
              <a:solidFill>
                <a:srgbClr val="000000">
                  <a:alpha val="0"/>
                </a:srgbClr>
              </a:solidFill>
              <a:prstDash val="solid"/>
              <a:round/>
              <a:headEnd type="none" w="sm" len="sm"/>
              <a:tailEnd type="none" w="sm" len="sm"/>
            </a:ln>
          </a:insideH>
          <a:insideV>
            <a:ln w="9525" cap="flat" cmpd="sng">
              <a:solidFill>
                <a:srgbClr val="000000">
                  <a:alpha val="0"/>
                </a:srgbClr>
              </a:solidFill>
              <a:prstDash val="solid"/>
              <a:round/>
              <a:headEnd type="none" w="sm" len="sm"/>
              <a:tailEnd type="none" w="sm" len="sm"/>
            </a:ln>
          </a:insideV>
        </a:tcBdr>
        <a:fill>
          <a:solidFill>
            <a:srgbClr val="FFFFFF">
              <a:alpha val="0"/>
            </a:srgbClr>
          </a:solidFill>
        </a:fill>
      </a:tcStyle>
    </a:wholeTbl>
    <a:band1H>
      <a:tcTxStyle/>
      <a:tcStyle>
        <a:tcBdr/>
        <a:fill>
          <a:solidFill>
            <a:schemeClr val="accent1">
              <a:alpha val="20000"/>
            </a:schemeClr>
          </a:solidFill>
        </a:fill>
      </a:tcStyle>
    </a:band1H>
    <a:band2H>
      <a:tcTxStyle/>
      <a:tcStyle>
        <a:tcBdr/>
      </a:tcStyle>
    </a:band2H>
    <a:band1V>
      <a:tcTxStyle/>
      <a:tcStyle>
        <a:tcBdr/>
        <a:fill>
          <a:solidFill>
            <a:schemeClr val="accent1">
              <a:alpha val="20000"/>
            </a:schemeClr>
          </a:solidFill>
        </a:fill>
      </a:tcStyle>
    </a:band1V>
    <a:band2V>
      <a:tcTxStyle/>
      <a:tcStyle>
        <a:tcBdr/>
      </a:tcStyle>
    </a:band2V>
    <a:lastCol>
      <a:tcTxStyle b="on" i="off"/>
      <a:tcStyle>
        <a:tcBdr/>
      </a:tcStyle>
    </a:lastCol>
    <a:firstCol>
      <a:tcTxStyle b="on" i="off"/>
      <a:tcStyle>
        <a:tcBdr/>
      </a:tcStyle>
    </a:firstCol>
    <a:lastRow>
      <a:tcTxStyle b="on" i="off"/>
      <a:tcStyle>
        <a:tcBdr>
          <a:top>
            <a:ln w="12700" cap="flat" cmpd="sng">
              <a:solidFill>
                <a:schemeClr val="accent1"/>
              </a:solidFill>
              <a:prstDash val="solid"/>
              <a:round/>
              <a:headEnd type="none" w="sm" len="sm"/>
              <a:tailEnd type="none" w="sm" len="sm"/>
            </a:ln>
          </a:top>
        </a:tcBdr>
        <a:fill>
          <a:solidFill>
            <a:srgbClr val="FFFFFF">
              <a:alpha val="0"/>
            </a:srgbClr>
          </a:solidFill>
        </a:fill>
      </a:tcStyle>
    </a:lastRow>
    <a:seCell>
      <a:tcTxStyle/>
      <a:tcStyle>
        <a:tcBdr/>
      </a:tcStyle>
    </a:seCell>
    <a:swCell>
      <a:tcTxStyle/>
      <a:tcStyle>
        <a:tcBdr/>
      </a:tcStyle>
    </a:swCell>
    <a:firstRow>
      <a:tcTxStyle b="on" i="off"/>
      <a:tcStyle>
        <a:tcBdr>
          <a:bottom>
            <a:ln w="12700" cap="flat" cmpd="sng">
              <a:solidFill>
                <a:schemeClr val="accent1"/>
              </a:solidFill>
              <a:prstDash val="solid"/>
              <a:round/>
              <a:headEnd type="none" w="sm" len="sm"/>
              <a:tailEnd type="none" w="sm" len="sm"/>
            </a:ln>
          </a:bottom>
        </a:tcBdr>
        <a:fill>
          <a:solidFill>
            <a:srgbClr val="FFFFFF">
              <a:alpha val="0"/>
            </a:srgbClr>
          </a:solidFill>
        </a:fill>
      </a:tcStyle>
    </a:firstRow>
    <a:neCell>
      <a:tcTxStyle/>
      <a:tcStyle>
        <a:tcBdr/>
      </a:tcStyle>
    </a:neCell>
    <a:nwCell>
      <a:tcTxStyle/>
      <a:tcStyle>
        <a:tcBdr/>
      </a:tcStyle>
    </a:nwCell>
  </a:tblStyle>
  <a:tblStyle styleId="{D1F850BC-EC7F-48D3-9097-10B58D3A3666}" styleName="Table_2">
    <a:wholeTbl>
      <a:tcTxStyle b="off" i="off">
        <a:font>
          <a:latin typeface="Tw Cen MT"/>
          <a:ea typeface="Tw Cen MT"/>
          <a:cs typeface="Tw Cen MT"/>
        </a:font>
        <a:schemeClr val="dk1"/>
      </a:tcTxStyle>
      <a:tcStyle>
        <a:tcBdr>
          <a:left>
            <a:ln w="12700" cap="flat" cmpd="sng">
              <a:solidFill>
                <a:schemeClr val="accent2"/>
              </a:solidFill>
              <a:prstDash val="solid"/>
              <a:round/>
              <a:headEnd type="none" w="sm" len="sm"/>
              <a:tailEnd type="none" w="sm" len="sm"/>
            </a:ln>
          </a:left>
          <a:right>
            <a:ln w="12700" cap="flat" cmpd="sng">
              <a:solidFill>
                <a:schemeClr val="accent2"/>
              </a:solidFill>
              <a:prstDash val="solid"/>
              <a:round/>
              <a:headEnd type="none" w="sm" len="sm"/>
              <a:tailEnd type="none" w="sm" len="sm"/>
            </a:ln>
          </a:right>
          <a:top>
            <a:ln w="12700" cap="flat" cmpd="sng">
              <a:solidFill>
                <a:schemeClr val="accent2"/>
              </a:solidFill>
              <a:prstDash val="solid"/>
              <a:round/>
              <a:headEnd type="none" w="sm" len="sm"/>
              <a:tailEnd type="none" w="sm" len="sm"/>
            </a:ln>
          </a:top>
          <a:bottom>
            <a:ln w="12700" cap="flat" cmpd="sng">
              <a:solidFill>
                <a:schemeClr val="accent2"/>
              </a:solidFill>
              <a:prstDash val="solid"/>
              <a:round/>
              <a:headEnd type="none" w="sm" len="sm"/>
              <a:tailEnd type="none" w="sm" len="sm"/>
            </a:ln>
          </a:bottom>
          <a:insideH>
            <a:ln w="12700" cap="flat" cmpd="sng">
              <a:solidFill>
                <a:schemeClr val="accent2"/>
              </a:solidFill>
              <a:prstDash val="solid"/>
              <a:round/>
              <a:headEnd type="none" w="sm" len="sm"/>
              <a:tailEnd type="none" w="sm" len="sm"/>
            </a:ln>
          </a:insideH>
          <a:insideV>
            <a:ln w="12700" cap="flat" cmpd="sng">
              <a:solidFill>
                <a:schemeClr val="accent2"/>
              </a:solidFill>
              <a:prstDash val="solid"/>
              <a:round/>
              <a:headEnd type="none" w="sm" len="sm"/>
              <a:tailEnd type="none" w="sm" len="sm"/>
            </a:ln>
          </a:insideV>
        </a:tcBdr>
        <a:fill>
          <a:solidFill>
            <a:srgbClr val="EAF0E7"/>
          </a:solidFill>
        </a:fill>
      </a:tcStyle>
    </a:wholeTbl>
    <a:band1H>
      <a:tcTxStyle/>
      <a:tcStyle>
        <a:tcBdr/>
        <a:fill>
          <a:solidFill>
            <a:srgbClr val="D2E0CC"/>
          </a:solidFill>
        </a:fill>
      </a:tcStyle>
    </a:band1H>
    <a:band2H>
      <a:tcTxStyle/>
      <a:tcStyle>
        <a:tcBdr/>
      </a:tcStyle>
    </a:band2H>
    <a:band1V>
      <a:tcTxStyle/>
      <a:tcStyle>
        <a:tcBdr/>
        <a:fill>
          <a:solidFill>
            <a:srgbClr val="D2E0CC"/>
          </a:solidFill>
        </a:fill>
      </a:tcStyle>
    </a:band1V>
    <a:band2V>
      <a:tcTxStyle/>
      <a:tcStyle>
        <a:tcBdr/>
      </a:tcStyle>
    </a:band2V>
    <a:lastCol>
      <a:tcTxStyle b="on" i="off"/>
      <a:tcStyle>
        <a:tcBdr/>
      </a:tcStyle>
    </a:lastCol>
    <a:firstCol>
      <a:tcTxStyle b="on" i="off"/>
      <a:tcStyle>
        <a:tcBdr/>
      </a:tcStyle>
    </a:firstCol>
    <a:lastRow>
      <a:tcTxStyle b="on" i="off"/>
      <a:tcStyle>
        <a:tcBdr>
          <a:top>
            <a:ln w="25400" cap="flat" cmpd="sng">
              <a:solidFill>
                <a:schemeClr val="accent2"/>
              </a:solidFill>
              <a:prstDash val="solid"/>
              <a:round/>
              <a:headEnd type="none" w="sm" len="sm"/>
              <a:tailEnd type="none" w="sm" len="sm"/>
            </a:ln>
          </a:top>
        </a:tcBdr>
        <a:fill>
          <a:solidFill>
            <a:srgbClr val="EAF0E7"/>
          </a:solidFill>
        </a:fill>
      </a:tcStyle>
    </a:lastRow>
    <a:seCell>
      <a:tcTxStyle/>
      <a:tcStyle>
        <a:tcBdr/>
      </a:tcStyle>
    </a:seCell>
    <a:swCell>
      <a:tcTxStyle/>
      <a:tcStyle>
        <a:tcBdr/>
      </a:tcStyle>
    </a:swCell>
    <a:firstRow>
      <a:tcTxStyle b="on" i="off"/>
      <a:tcStyle>
        <a:tcBdr/>
        <a:fill>
          <a:solidFill>
            <a:srgbClr val="EAF0E7"/>
          </a:solidFill>
        </a:fill>
      </a:tcStyle>
    </a:firstRow>
    <a:neCell>
      <a:tcTxStyle/>
      <a:tcStyle>
        <a:tcBdr/>
      </a:tcStyle>
    </a:neCell>
    <a:nwCell>
      <a:tcTxStyle/>
      <a:tcStyle>
        <a:tcBdr/>
      </a:tcStyle>
    </a:nwCell>
  </a:tblStyle>
  <a:tblStyle styleId="{B88F008D-A954-4962-8E1F-110C632194B6}" styleName="Table_3">
    <a:wholeTbl>
      <a:tcTxStyle b="off" i="off">
        <a:font>
          <a:latin typeface="Arial"/>
          <a:ea typeface="Arial"/>
          <a:cs typeface="Arial"/>
        </a:font>
        <a:srgbClr val="000000"/>
      </a:tcTxStyle>
      <a:tcStyle>
        <a:tcBdr/>
      </a:tcStyle>
    </a:wholeTbl>
    <a:band1H>
      <a:tcTxStyle b="off" i="off"/>
      <a:tcStyle>
        <a:tcBdr/>
      </a:tcStyle>
    </a:band1H>
    <a:band2H>
      <a:tcTxStyle b="off" i="off"/>
      <a:tcStyle>
        <a:tcBdr/>
      </a:tcStyle>
    </a:band2H>
    <a:band1V>
      <a:tcTxStyle b="off" i="off"/>
      <a:tcStyle>
        <a:tcBdr/>
      </a:tcStyle>
    </a:band1V>
    <a:band2V>
      <a:tcTxStyle b="off" i="off"/>
      <a:tcStyle>
        <a:tcBdr/>
      </a:tcStyle>
    </a:band2V>
    <a:lastCol>
      <a:tcTxStyle b="off" i="off"/>
      <a:tcStyle>
        <a:tcBdr/>
      </a:tcStyle>
    </a:lastCol>
    <a:firstCol>
      <a:tcTxStyle b="off" i="off"/>
      <a:tcStyle>
        <a:tcBdr/>
      </a:tcStyle>
    </a:firstCol>
    <a:lastRow>
      <a:tcTxStyle b="off" i="off"/>
      <a:tcStyle>
        <a:tcBdr/>
      </a:tcStyle>
    </a:lastRow>
    <a:seCell>
      <a:tcTxStyle b="off" i="off"/>
      <a:tcStyle>
        <a:tcBdr/>
      </a:tcStyle>
    </a:seCell>
    <a:swCell>
      <a:tcTxStyle b="off" i="off"/>
      <a:tcStyle>
        <a:tcBdr/>
      </a:tcStyle>
    </a:swCell>
    <a:firstRow>
      <a:tcTxStyle b="off" i="off"/>
      <a:tcStyle>
        <a:tcBdr/>
      </a:tcStyle>
    </a:firstRow>
    <a:neCell>
      <a:tcTxStyle b="off" i="off"/>
      <a:tcStyle>
        <a:tcBdr/>
      </a:tcStyle>
    </a:neCell>
    <a:nwCell>
      <a:tcTxStyle b="off" i="off"/>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43" d="100"/>
          <a:sy n="143" d="100"/>
        </p:scale>
        <p:origin x="684" y="114"/>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font" Target="fonts/font2.fntdata"/><Relationship Id="rId55" Type="http://schemas.openxmlformats.org/officeDocument/2006/relationships/font" Target="fonts/font7.fntdata"/><Relationship Id="rId63"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font" Target="fonts/font6.fntdata"/><Relationship Id="rId62"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font" Target="fonts/font5.fntdata"/><Relationship Id="rId58" Type="http://schemas.openxmlformats.org/officeDocument/2006/relationships/font" Target="fonts/font10.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font" Target="fonts/font1.fntdata"/><Relationship Id="rId57" Type="http://schemas.openxmlformats.org/officeDocument/2006/relationships/font" Target="fonts/font9.fntdata"/><Relationship Id="rId61" Type="http://customschemas.google.com/relationships/presentationmetadata" Target="meta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font" Target="fonts/font4.fntdata"/><Relationship Id="rId60" Type="http://schemas.openxmlformats.org/officeDocument/2006/relationships/font" Target="fonts/font12.fntdata"/><Relationship Id="rId65"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notesMaster" Target="notesMasters/notesMaster1.xml"/><Relationship Id="rId56" Type="http://schemas.openxmlformats.org/officeDocument/2006/relationships/font" Target="fonts/font8.fntdata"/><Relationship Id="rId64"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font" Target="fonts/font3.fntdata"/><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font" Target="fonts/font11.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90488" y="746125"/>
            <a:ext cx="6619875" cy="3724275"/>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0085" y="4718170"/>
            <a:ext cx="5440680" cy="4469845"/>
          </a:xfrm>
          <a:prstGeom prst="rect">
            <a:avLst/>
          </a:prstGeom>
          <a:noFill/>
          <a:ln>
            <a:noFill/>
          </a:ln>
        </p:spPr>
        <p:txBody>
          <a:bodyPr spcFirstLastPara="1" wrap="square" lIns="91450" tIns="91450" rIns="91450" bIns="91450" anchor="t" anchorCtr="0">
            <a:noAutofit/>
          </a:bodyPr>
          <a:lstStyle>
            <a:lvl1pPr marL="457200" marR="0" lvl="0" indent="-317500" algn="l" rtl="0">
              <a:lnSpc>
                <a:spcPct val="100000"/>
              </a:lnSpc>
              <a:spcBef>
                <a:spcPts val="0"/>
              </a:spcBef>
              <a:spcAft>
                <a:spcPts val="0"/>
              </a:spcAft>
              <a:buClr>
                <a:srgbClr val="000000"/>
              </a:buClr>
              <a:buSzPts val="1400"/>
              <a:buFont typeface="Arial"/>
              <a:buChar char="●"/>
              <a:defRPr sz="1100" b="0" i="0" u="none" strike="noStrike" cap="none">
                <a:solidFill>
                  <a:srgbClr val="000000"/>
                </a:solidFill>
                <a:latin typeface="Arial"/>
                <a:ea typeface="Arial"/>
                <a:cs typeface="Arial"/>
                <a:sym typeface="Arial"/>
              </a:defRPr>
            </a:lvl1pPr>
            <a:lvl2pPr marL="914400" marR="0" lvl="1" indent="-317500" algn="l" rtl="0">
              <a:lnSpc>
                <a:spcPct val="100000"/>
              </a:lnSpc>
              <a:spcBef>
                <a:spcPts val="0"/>
              </a:spcBef>
              <a:spcAft>
                <a:spcPts val="0"/>
              </a:spcAft>
              <a:buClr>
                <a:srgbClr val="000000"/>
              </a:buClr>
              <a:buSzPts val="1400"/>
              <a:buFont typeface="Arial"/>
              <a:buChar char="○"/>
              <a:defRPr sz="1100" b="0" i="0" u="none" strike="noStrike" cap="none">
                <a:solidFill>
                  <a:srgbClr val="000000"/>
                </a:solidFill>
                <a:latin typeface="Arial"/>
                <a:ea typeface="Arial"/>
                <a:cs typeface="Arial"/>
                <a:sym typeface="Arial"/>
              </a:defRPr>
            </a:lvl2pPr>
            <a:lvl3pPr marL="1371600" marR="0" lvl="2" indent="-317500" algn="l" rtl="0">
              <a:lnSpc>
                <a:spcPct val="100000"/>
              </a:lnSpc>
              <a:spcBef>
                <a:spcPts val="0"/>
              </a:spcBef>
              <a:spcAft>
                <a:spcPts val="0"/>
              </a:spcAft>
              <a:buClr>
                <a:srgbClr val="000000"/>
              </a:buClr>
              <a:buSzPts val="1400"/>
              <a:buFont typeface="Arial"/>
              <a:buChar char="■"/>
              <a:defRPr sz="1100" b="0" i="0" u="none" strike="noStrike" cap="none">
                <a:solidFill>
                  <a:srgbClr val="000000"/>
                </a:solidFill>
                <a:latin typeface="Arial"/>
                <a:ea typeface="Arial"/>
                <a:cs typeface="Arial"/>
                <a:sym typeface="Arial"/>
              </a:defRPr>
            </a:lvl3pPr>
            <a:lvl4pPr marL="1828800" marR="0" lvl="3" indent="-317500" algn="l" rtl="0">
              <a:lnSpc>
                <a:spcPct val="100000"/>
              </a:lnSpc>
              <a:spcBef>
                <a:spcPts val="0"/>
              </a:spcBef>
              <a:spcAft>
                <a:spcPts val="0"/>
              </a:spcAft>
              <a:buClr>
                <a:srgbClr val="000000"/>
              </a:buClr>
              <a:buSzPts val="1400"/>
              <a:buFont typeface="Arial"/>
              <a:buChar char="●"/>
              <a:defRPr sz="1100" b="0" i="0" u="none" strike="noStrike" cap="none">
                <a:solidFill>
                  <a:srgbClr val="000000"/>
                </a:solidFill>
                <a:latin typeface="Arial"/>
                <a:ea typeface="Arial"/>
                <a:cs typeface="Arial"/>
                <a:sym typeface="Arial"/>
              </a:defRPr>
            </a:lvl4pPr>
            <a:lvl5pPr marL="2286000" marR="0" lvl="4" indent="-317500" algn="l" rtl="0">
              <a:lnSpc>
                <a:spcPct val="100000"/>
              </a:lnSpc>
              <a:spcBef>
                <a:spcPts val="0"/>
              </a:spcBef>
              <a:spcAft>
                <a:spcPts val="0"/>
              </a:spcAft>
              <a:buClr>
                <a:srgbClr val="000000"/>
              </a:buClr>
              <a:buSzPts val="1400"/>
              <a:buFont typeface="Arial"/>
              <a:buChar char="○"/>
              <a:defRPr sz="1100" b="0" i="0" u="none" strike="noStrike" cap="none">
                <a:solidFill>
                  <a:srgbClr val="000000"/>
                </a:solidFill>
                <a:latin typeface="Arial"/>
                <a:ea typeface="Arial"/>
                <a:cs typeface="Arial"/>
                <a:sym typeface="Arial"/>
              </a:defRPr>
            </a:lvl5pPr>
            <a:lvl6pPr marL="2743200" marR="0" lvl="5" indent="-317500" algn="l" rtl="0">
              <a:lnSpc>
                <a:spcPct val="100000"/>
              </a:lnSpc>
              <a:spcBef>
                <a:spcPts val="0"/>
              </a:spcBef>
              <a:spcAft>
                <a:spcPts val="0"/>
              </a:spcAft>
              <a:buClr>
                <a:srgbClr val="000000"/>
              </a:buClr>
              <a:buSzPts val="1400"/>
              <a:buFont typeface="Arial"/>
              <a:buChar char="■"/>
              <a:defRPr sz="1100" b="0" i="0" u="none" strike="noStrike" cap="none">
                <a:solidFill>
                  <a:srgbClr val="000000"/>
                </a:solidFill>
                <a:latin typeface="Arial"/>
                <a:ea typeface="Arial"/>
                <a:cs typeface="Arial"/>
                <a:sym typeface="Arial"/>
              </a:defRPr>
            </a:lvl6pPr>
            <a:lvl7pPr marL="3200400" marR="0" lvl="6" indent="-317500" algn="l" rtl="0">
              <a:lnSpc>
                <a:spcPct val="100000"/>
              </a:lnSpc>
              <a:spcBef>
                <a:spcPts val="0"/>
              </a:spcBef>
              <a:spcAft>
                <a:spcPts val="0"/>
              </a:spcAft>
              <a:buClr>
                <a:srgbClr val="000000"/>
              </a:buClr>
              <a:buSzPts val="1400"/>
              <a:buFont typeface="Arial"/>
              <a:buChar char="●"/>
              <a:defRPr sz="1100" b="0" i="0" u="none" strike="noStrike" cap="none">
                <a:solidFill>
                  <a:srgbClr val="000000"/>
                </a:solidFill>
                <a:latin typeface="Arial"/>
                <a:ea typeface="Arial"/>
                <a:cs typeface="Arial"/>
                <a:sym typeface="Arial"/>
              </a:defRPr>
            </a:lvl7pPr>
            <a:lvl8pPr marL="3657600" marR="0" lvl="7" indent="-317500" algn="l" rtl="0">
              <a:lnSpc>
                <a:spcPct val="100000"/>
              </a:lnSpc>
              <a:spcBef>
                <a:spcPts val="0"/>
              </a:spcBef>
              <a:spcAft>
                <a:spcPts val="0"/>
              </a:spcAft>
              <a:buClr>
                <a:srgbClr val="000000"/>
              </a:buClr>
              <a:buSzPts val="1400"/>
              <a:buFont typeface="Arial"/>
              <a:buChar char="○"/>
              <a:defRPr sz="1100" b="0" i="0" u="none" strike="noStrike" cap="none">
                <a:solidFill>
                  <a:srgbClr val="000000"/>
                </a:solidFill>
                <a:latin typeface="Arial"/>
                <a:ea typeface="Arial"/>
                <a:cs typeface="Arial"/>
                <a:sym typeface="Arial"/>
              </a:defRPr>
            </a:lvl8pPr>
            <a:lvl9pPr marL="4114800" marR="0" lvl="8" indent="-317500" algn="l" rtl="0">
              <a:lnSpc>
                <a:spcPct val="100000"/>
              </a:lnSpc>
              <a:spcBef>
                <a:spcPts val="0"/>
              </a:spcBef>
              <a:spcAft>
                <a:spcPts val="0"/>
              </a:spcAft>
              <a:buClr>
                <a:srgbClr val="000000"/>
              </a:buClr>
              <a:buSzPts val="1400"/>
              <a:buFont typeface="Arial"/>
              <a:buChar char="■"/>
              <a:defRPr sz="1100" b="0" i="0" u="none" strike="noStrike" cap="none">
                <a:solidFill>
                  <a:srgbClr val="000000"/>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9"/>
        <p:cNvGrpSpPr/>
        <p:nvPr/>
      </p:nvGrpSpPr>
      <p:grpSpPr>
        <a:xfrm>
          <a:off x="0" y="0"/>
          <a:ext cx="0" cy="0"/>
          <a:chOff x="0" y="0"/>
          <a:chExt cx="0" cy="0"/>
        </a:xfrm>
      </p:grpSpPr>
      <p:sp>
        <p:nvSpPr>
          <p:cNvPr id="100" name="Google Shape;100;p1:notes"/>
          <p:cNvSpPr>
            <a:spLocks noGrp="1" noRot="1" noChangeAspect="1"/>
          </p:cNvSpPr>
          <p:nvPr>
            <p:ph type="sldImg" idx="2"/>
          </p:nvPr>
        </p:nvSpPr>
        <p:spPr>
          <a:xfrm>
            <a:off x="90488" y="746125"/>
            <a:ext cx="6619875" cy="3724275"/>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01" name="Google Shape;101;p1:notes"/>
          <p:cNvSpPr txBox="1">
            <a:spLocks noGrp="1"/>
          </p:cNvSpPr>
          <p:nvPr>
            <p:ph type="body" idx="1"/>
          </p:nvPr>
        </p:nvSpPr>
        <p:spPr>
          <a:xfrm>
            <a:off x="680085" y="4718170"/>
            <a:ext cx="5440680" cy="4469845"/>
          </a:xfrm>
          <a:prstGeom prst="rect">
            <a:avLst/>
          </a:prstGeom>
          <a:noFill/>
          <a:ln>
            <a:noFill/>
          </a:ln>
        </p:spPr>
        <p:txBody>
          <a:bodyPr spcFirstLastPara="1" wrap="square" lIns="91450" tIns="91450" rIns="91450" bIns="91450" anchor="t"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2"/>
        <p:cNvGrpSpPr/>
        <p:nvPr/>
      </p:nvGrpSpPr>
      <p:grpSpPr>
        <a:xfrm>
          <a:off x="0" y="0"/>
          <a:ext cx="0" cy="0"/>
          <a:chOff x="0" y="0"/>
          <a:chExt cx="0" cy="0"/>
        </a:xfrm>
      </p:grpSpPr>
      <p:sp>
        <p:nvSpPr>
          <p:cNvPr id="153" name="Google Shape;153;p10:notes"/>
          <p:cNvSpPr txBox="1">
            <a:spLocks noGrp="1"/>
          </p:cNvSpPr>
          <p:nvPr>
            <p:ph type="body" idx="1"/>
          </p:nvPr>
        </p:nvSpPr>
        <p:spPr>
          <a:xfrm>
            <a:off x="680085" y="4718170"/>
            <a:ext cx="5440680" cy="4469845"/>
          </a:xfrm>
          <a:prstGeom prst="rect">
            <a:avLst/>
          </a:prstGeom>
        </p:spPr>
        <p:txBody>
          <a:bodyPr spcFirstLastPara="1" wrap="square" lIns="91450" tIns="91450" rIns="91450" bIns="91450" anchor="t" anchorCtr="0">
            <a:noAutofit/>
          </a:bodyPr>
          <a:lstStyle/>
          <a:p>
            <a:pPr marL="0" lvl="0" indent="0" algn="l" rtl="0">
              <a:spcBef>
                <a:spcPts val="0"/>
              </a:spcBef>
              <a:spcAft>
                <a:spcPts val="0"/>
              </a:spcAft>
              <a:buNone/>
            </a:pPr>
            <a:endParaRPr/>
          </a:p>
        </p:txBody>
      </p:sp>
      <p:sp>
        <p:nvSpPr>
          <p:cNvPr id="154" name="Google Shape;154;p10:notes"/>
          <p:cNvSpPr>
            <a:spLocks noGrp="1" noRot="1" noChangeAspect="1"/>
          </p:cNvSpPr>
          <p:nvPr>
            <p:ph type="sldImg" idx="2"/>
          </p:nvPr>
        </p:nvSpPr>
        <p:spPr>
          <a:xfrm>
            <a:off x="90488" y="746125"/>
            <a:ext cx="6619875" cy="372427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0"/>
        <p:cNvGrpSpPr/>
        <p:nvPr/>
      </p:nvGrpSpPr>
      <p:grpSpPr>
        <a:xfrm>
          <a:off x="0" y="0"/>
          <a:ext cx="0" cy="0"/>
          <a:chOff x="0" y="0"/>
          <a:chExt cx="0" cy="0"/>
        </a:xfrm>
      </p:grpSpPr>
      <p:sp>
        <p:nvSpPr>
          <p:cNvPr id="161" name="Google Shape;161;p11:notes"/>
          <p:cNvSpPr txBox="1">
            <a:spLocks noGrp="1"/>
          </p:cNvSpPr>
          <p:nvPr>
            <p:ph type="body" idx="1"/>
          </p:nvPr>
        </p:nvSpPr>
        <p:spPr>
          <a:xfrm>
            <a:off x="680085" y="4718170"/>
            <a:ext cx="5440680" cy="4469845"/>
          </a:xfrm>
          <a:prstGeom prst="rect">
            <a:avLst/>
          </a:prstGeom>
        </p:spPr>
        <p:txBody>
          <a:bodyPr spcFirstLastPara="1" wrap="square" lIns="91450" tIns="91450" rIns="91450" bIns="91450" anchor="t" anchorCtr="0">
            <a:noAutofit/>
          </a:bodyPr>
          <a:lstStyle/>
          <a:p>
            <a:pPr marL="0" lvl="0" indent="0" algn="l" rtl="0">
              <a:spcBef>
                <a:spcPts val="0"/>
              </a:spcBef>
              <a:spcAft>
                <a:spcPts val="0"/>
              </a:spcAft>
              <a:buNone/>
            </a:pPr>
            <a:endParaRPr/>
          </a:p>
        </p:txBody>
      </p:sp>
      <p:sp>
        <p:nvSpPr>
          <p:cNvPr id="162" name="Google Shape;162;p11:notes"/>
          <p:cNvSpPr>
            <a:spLocks noGrp="1" noRot="1" noChangeAspect="1"/>
          </p:cNvSpPr>
          <p:nvPr>
            <p:ph type="sldImg" idx="2"/>
          </p:nvPr>
        </p:nvSpPr>
        <p:spPr>
          <a:xfrm>
            <a:off x="90488" y="746125"/>
            <a:ext cx="6619875" cy="372427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6"/>
        <p:cNvGrpSpPr/>
        <p:nvPr/>
      </p:nvGrpSpPr>
      <p:grpSpPr>
        <a:xfrm>
          <a:off x="0" y="0"/>
          <a:ext cx="0" cy="0"/>
          <a:chOff x="0" y="0"/>
          <a:chExt cx="0" cy="0"/>
        </a:xfrm>
      </p:grpSpPr>
      <p:sp>
        <p:nvSpPr>
          <p:cNvPr id="167" name="Google Shape;167;p12:notes"/>
          <p:cNvSpPr txBox="1">
            <a:spLocks noGrp="1"/>
          </p:cNvSpPr>
          <p:nvPr>
            <p:ph type="body" idx="1"/>
          </p:nvPr>
        </p:nvSpPr>
        <p:spPr>
          <a:xfrm>
            <a:off x="680085" y="4718170"/>
            <a:ext cx="5440680" cy="4469845"/>
          </a:xfrm>
          <a:prstGeom prst="rect">
            <a:avLst/>
          </a:prstGeom>
        </p:spPr>
        <p:txBody>
          <a:bodyPr spcFirstLastPara="1" wrap="square" lIns="91450" tIns="91450" rIns="91450" bIns="91450" anchor="t" anchorCtr="0">
            <a:noAutofit/>
          </a:bodyPr>
          <a:lstStyle/>
          <a:p>
            <a:pPr marL="0" lvl="0" indent="0" algn="l" rtl="0">
              <a:spcBef>
                <a:spcPts val="0"/>
              </a:spcBef>
              <a:spcAft>
                <a:spcPts val="0"/>
              </a:spcAft>
              <a:buNone/>
            </a:pPr>
            <a:endParaRPr/>
          </a:p>
        </p:txBody>
      </p:sp>
      <p:sp>
        <p:nvSpPr>
          <p:cNvPr id="168" name="Google Shape;168;p12:notes"/>
          <p:cNvSpPr>
            <a:spLocks noGrp="1" noRot="1" noChangeAspect="1"/>
          </p:cNvSpPr>
          <p:nvPr>
            <p:ph type="sldImg" idx="2"/>
          </p:nvPr>
        </p:nvSpPr>
        <p:spPr>
          <a:xfrm>
            <a:off x="90488" y="746125"/>
            <a:ext cx="6619875" cy="372427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2"/>
        <p:cNvGrpSpPr/>
        <p:nvPr/>
      </p:nvGrpSpPr>
      <p:grpSpPr>
        <a:xfrm>
          <a:off x="0" y="0"/>
          <a:ext cx="0" cy="0"/>
          <a:chOff x="0" y="0"/>
          <a:chExt cx="0" cy="0"/>
        </a:xfrm>
      </p:grpSpPr>
      <p:sp>
        <p:nvSpPr>
          <p:cNvPr id="173" name="Google Shape;173;p13:notes"/>
          <p:cNvSpPr txBox="1">
            <a:spLocks noGrp="1"/>
          </p:cNvSpPr>
          <p:nvPr>
            <p:ph type="body" idx="1"/>
          </p:nvPr>
        </p:nvSpPr>
        <p:spPr>
          <a:xfrm>
            <a:off x="680085" y="4718170"/>
            <a:ext cx="5440680" cy="4469845"/>
          </a:xfrm>
          <a:prstGeom prst="rect">
            <a:avLst/>
          </a:prstGeom>
        </p:spPr>
        <p:txBody>
          <a:bodyPr spcFirstLastPara="1" wrap="square" lIns="91450" tIns="91450" rIns="91450" bIns="91450" anchor="t" anchorCtr="0">
            <a:noAutofit/>
          </a:bodyPr>
          <a:lstStyle/>
          <a:p>
            <a:pPr marL="0" lvl="0" indent="0" algn="l" rtl="0">
              <a:spcBef>
                <a:spcPts val="0"/>
              </a:spcBef>
              <a:spcAft>
                <a:spcPts val="0"/>
              </a:spcAft>
              <a:buNone/>
            </a:pPr>
            <a:endParaRPr/>
          </a:p>
        </p:txBody>
      </p:sp>
      <p:sp>
        <p:nvSpPr>
          <p:cNvPr id="174" name="Google Shape;174;p13:notes"/>
          <p:cNvSpPr>
            <a:spLocks noGrp="1" noRot="1" noChangeAspect="1"/>
          </p:cNvSpPr>
          <p:nvPr>
            <p:ph type="sldImg" idx="2"/>
          </p:nvPr>
        </p:nvSpPr>
        <p:spPr>
          <a:xfrm>
            <a:off x="90488" y="746125"/>
            <a:ext cx="6619875" cy="372427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8"/>
        <p:cNvGrpSpPr/>
        <p:nvPr/>
      </p:nvGrpSpPr>
      <p:grpSpPr>
        <a:xfrm>
          <a:off x="0" y="0"/>
          <a:ext cx="0" cy="0"/>
          <a:chOff x="0" y="0"/>
          <a:chExt cx="0" cy="0"/>
        </a:xfrm>
      </p:grpSpPr>
      <p:sp>
        <p:nvSpPr>
          <p:cNvPr id="179" name="Google Shape;179;p14:notes"/>
          <p:cNvSpPr>
            <a:spLocks noGrp="1" noRot="1" noChangeAspect="1"/>
          </p:cNvSpPr>
          <p:nvPr>
            <p:ph type="sldImg" idx="2"/>
          </p:nvPr>
        </p:nvSpPr>
        <p:spPr>
          <a:xfrm>
            <a:off x="90488" y="746125"/>
            <a:ext cx="6619875" cy="3724275"/>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80" name="Google Shape;180;p14:notes"/>
          <p:cNvSpPr txBox="1">
            <a:spLocks noGrp="1"/>
          </p:cNvSpPr>
          <p:nvPr>
            <p:ph type="body" idx="1"/>
          </p:nvPr>
        </p:nvSpPr>
        <p:spPr>
          <a:xfrm>
            <a:off x="680085" y="4718170"/>
            <a:ext cx="5440680" cy="4469845"/>
          </a:xfrm>
          <a:prstGeom prst="rect">
            <a:avLst/>
          </a:prstGeom>
          <a:noFill/>
          <a:ln>
            <a:noFill/>
          </a:ln>
        </p:spPr>
        <p:txBody>
          <a:bodyPr spcFirstLastPara="1" wrap="square" lIns="91450" tIns="91450" rIns="91450" bIns="91450" anchor="t"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4"/>
        <p:cNvGrpSpPr/>
        <p:nvPr/>
      </p:nvGrpSpPr>
      <p:grpSpPr>
        <a:xfrm>
          <a:off x="0" y="0"/>
          <a:ext cx="0" cy="0"/>
          <a:chOff x="0" y="0"/>
          <a:chExt cx="0" cy="0"/>
        </a:xfrm>
      </p:grpSpPr>
      <p:sp>
        <p:nvSpPr>
          <p:cNvPr id="185" name="Google Shape;185;p15:notes"/>
          <p:cNvSpPr>
            <a:spLocks noGrp="1" noRot="1" noChangeAspect="1"/>
          </p:cNvSpPr>
          <p:nvPr>
            <p:ph type="sldImg" idx="2"/>
          </p:nvPr>
        </p:nvSpPr>
        <p:spPr>
          <a:xfrm>
            <a:off x="90488" y="746125"/>
            <a:ext cx="6619875" cy="3724275"/>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86" name="Google Shape;186;p15:notes"/>
          <p:cNvSpPr txBox="1">
            <a:spLocks noGrp="1"/>
          </p:cNvSpPr>
          <p:nvPr>
            <p:ph type="body" idx="1"/>
          </p:nvPr>
        </p:nvSpPr>
        <p:spPr>
          <a:xfrm>
            <a:off x="680085" y="4718170"/>
            <a:ext cx="5440680" cy="4469845"/>
          </a:xfrm>
          <a:prstGeom prst="rect">
            <a:avLst/>
          </a:prstGeom>
          <a:noFill/>
          <a:ln>
            <a:noFill/>
          </a:ln>
        </p:spPr>
        <p:txBody>
          <a:bodyPr spcFirstLastPara="1" wrap="square" lIns="91450" tIns="91450" rIns="91450" bIns="91450" anchor="t"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1"/>
        <p:cNvGrpSpPr/>
        <p:nvPr/>
      </p:nvGrpSpPr>
      <p:grpSpPr>
        <a:xfrm>
          <a:off x="0" y="0"/>
          <a:ext cx="0" cy="0"/>
          <a:chOff x="0" y="0"/>
          <a:chExt cx="0" cy="0"/>
        </a:xfrm>
      </p:grpSpPr>
      <p:sp>
        <p:nvSpPr>
          <p:cNvPr id="192" name="Google Shape;192;p16:notes"/>
          <p:cNvSpPr>
            <a:spLocks noGrp="1" noRot="1" noChangeAspect="1"/>
          </p:cNvSpPr>
          <p:nvPr>
            <p:ph type="sldImg" idx="2"/>
          </p:nvPr>
        </p:nvSpPr>
        <p:spPr>
          <a:xfrm>
            <a:off x="90488" y="746125"/>
            <a:ext cx="6619875" cy="3724275"/>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93" name="Google Shape;193;p16:notes"/>
          <p:cNvSpPr txBox="1">
            <a:spLocks noGrp="1"/>
          </p:cNvSpPr>
          <p:nvPr>
            <p:ph type="body" idx="1"/>
          </p:nvPr>
        </p:nvSpPr>
        <p:spPr>
          <a:xfrm>
            <a:off x="680085" y="4718170"/>
            <a:ext cx="5440680" cy="4469845"/>
          </a:xfrm>
          <a:prstGeom prst="rect">
            <a:avLst/>
          </a:prstGeom>
          <a:noFill/>
          <a:ln>
            <a:noFill/>
          </a:ln>
        </p:spPr>
        <p:txBody>
          <a:bodyPr spcFirstLastPara="1" wrap="square" lIns="91450" tIns="91450" rIns="91450" bIns="91450" anchor="t" anchorCtr="0">
            <a:noAutofit/>
          </a:bodyPr>
          <a:lstStyle/>
          <a:p>
            <a:pPr marL="0" lvl="0" indent="0" algn="l" rtl="0">
              <a:lnSpc>
                <a:spcPct val="100000"/>
              </a:lnSpc>
              <a:spcBef>
                <a:spcPts val="0"/>
              </a:spcBef>
              <a:spcAft>
                <a:spcPts val="0"/>
              </a:spcAft>
              <a:buSzPts val="1000"/>
              <a:buNone/>
            </a:pPr>
            <a:r>
              <a:rPr lang="it-IT">
                <a:solidFill>
                  <a:schemeClr val="dk1"/>
                </a:solidFill>
                <a:latin typeface="Noto Sans Symbols"/>
                <a:ea typeface="Noto Sans Symbols"/>
                <a:cs typeface="Noto Sans Symbols"/>
                <a:sym typeface="Noto Sans Symbols"/>
              </a:rPr>
              <a:t>Il percorso esistenziale è caratterizzato da un conflitto evolutivo fra una virtù  e una corrispondente crisi. La fase di crescita si ha con il superamento della crisi.</a:t>
            </a:r>
            <a:endParaRPr sz="1700">
              <a:latin typeface="Noto Sans Symbols"/>
              <a:ea typeface="Noto Sans Symbols"/>
              <a:cs typeface="Noto Sans Symbols"/>
              <a:sym typeface="Noto Sans Symbols"/>
            </a:endParaRPr>
          </a:p>
          <a:p>
            <a:pPr marL="0" lvl="0" indent="0" algn="l" rtl="0">
              <a:lnSpc>
                <a:spcPct val="100000"/>
              </a:lnSpc>
              <a:spcBef>
                <a:spcPts val="965"/>
              </a:spcBef>
              <a:spcAft>
                <a:spcPts val="0"/>
              </a:spcAft>
              <a:buSzPts val="1000"/>
              <a:buNone/>
            </a:pPr>
            <a:r>
              <a:rPr lang="it-IT">
                <a:solidFill>
                  <a:schemeClr val="dk1"/>
                </a:solidFill>
                <a:latin typeface="Noto Sans Symbols"/>
                <a:ea typeface="Noto Sans Symbols"/>
                <a:cs typeface="Noto Sans Symbols"/>
                <a:sym typeface="Noto Sans Symbols"/>
              </a:rPr>
              <a:t>Il VII stadio è la fase della generatività (procreatività, produttività, creatività).  </a:t>
            </a:r>
            <a:endParaRPr>
              <a:latin typeface="Noto Sans Symbols"/>
              <a:ea typeface="Noto Sans Symbols"/>
              <a:cs typeface="Noto Sans Symbols"/>
              <a:sym typeface="Noto Sans Symbols"/>
            </a:endParaRPr>
          </a:p>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8"/>
        <p:cNvGrpSpPr/>
        <p:nvPr/>
      </p:nvGrpSpPr>
      <p:grpSpPr>
        <a:xfrm>
          <a:off x="0" y="0"/>
          <a:ext cx="0" cy="0"/>
          <a:chOff x="0" y="0"/>
          <a:chExt cx="0" cy="0"/>
        </a:xfrm>
      </p:grpSpPr>
      <p:sp>
        <p:nvSpPr>
          <p:cNvPr id="199" name="Google Shape;199;p17:notes"/>
          <p:cNvSpPr>
            <a:spLocks noGrp="1" noRot="1" noChangeAspect="1"/>
          </p:cNvSpPr>
          <p:nvPr>
            <p:ph type="sldImg" idx="2"/>
          </p:nvPr>
        </p:nvSpPr>
        <p:spPr>
          <a:xfrm>
            <a:off x="90488" y="746125"/>
            <a:ext cx="6619875" cy="3724275"/>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00" name="Google Shape;200;p17:notes"/>
          <p:cNvSpPr txBox="1">
            <a:spLocks noGrp="1"/>
          </p:cNvSpPr>
          <p:nvPr>
            <p:ph type="body" idx="1"/>
          </p:nvPr>
        </p:nvSpPr>
        <p:spPr>
          <a:xfrm>
            <a:off x="680085" y="4718170"/>
            <a:ext cx="5440680" cy="4469845"/>
          </a:xfrm>
          <a:prstGeom prst="rect">
            <a:avLst/>
          </a:prstGeom>
          <a:noFill/>
          <a:ln>
            <a:noFill/>
          </a:ln>
        </p:spPr>
        <p:txBody>
          <a:bodyPr spcFirstLastPara="1" wrap="square" lIns="91450" tIns="91450" rIns="91450" bIns="91450" anchor="t"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5"/>
        <p:cNvGrpSpPr/>
        <p:nvPr/>
      </p:nvGrpSpPr>
      <p:grpSpPr>
        <a:xfrm>
          <a:off x="0" y="0"/>
          <a:ext cx="0" cy="0"/>
          <a:chOff x="0" y="0"/>
          <a:chExt cx="0" cy="0"/>
        </a:xfrm>
      </p:grpSpPr>
      <p:sp>
        <p:nvSpPr>
          <p:cNvPr id="206" name="Google Shape;206;p18:notes"/>
          <p:cNvSpPr>
            <a:spLocks noGrp="1" noRot="1" noChangeAspect="1"/>
          </p:cNvSpPr>
          <p:nvPr>
            <p:ph type="sldImg" idx="2"/>
          </p:nvPr>
        </p:nvSpPr>
        <p:spPr>
          <a:xfrm>
            <a:off x="42863" y="722313"/>
            <a:ext cx="6423025" cy="3613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07" name="Google Shape;207;p18:notes"/>
          <p:cNvSpPr txBox="1">
            <a:spLocks noGrp="1"/>
          </p:cNvSpPr>
          <p:nvPr>
            <p:ph type="body" idx="1"/>
          </p:nvPr>
        </p:nvSpPr>
        <p:spPr>
          <a:xfrm>
            <a:off x="650755" y="4576193"/>
            <a:ext cx="5206031" cy="4335340"/>
          </a:xfrm>
          <a:prstGeom prst="rect">
            <a:avLst/>
          </a:prstGeom>
          <a:noFill/>
          <a:ln>
            <a:noFill/>
          </a:ln>
        </p:spPr>
        <p:txBody>
          <a:bodyPr spcFirstLastPara="1" wrap="square" lIns="88225" tIns="88225" rIns="88225" bIns="88225" anchor="t"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2"/>
        <p:cNvGrpSpPr/>
        <p:nvPr/>
      </p:nvGrpSpPr>
      <p:grpSpPr>
        <a:xfrm>
          <a:off x="0" y="0"/>
          <a:ext cx="0" cy="0"/>
          <a:chOff x="0" y="0"/>
          <a:chExt cx="0" cy="0"/>
        </a:xfrm>
      </p:grpSpPr>
      <p:sp>
        <p:nvSpPr>
          <p:cNvPr id="213" name="Google Shape;213;p19:notes"/>
          <p:cNvSpPr>
            <a:spLocks noGrp="1" noRot="1" noChangeAspect="1"/>
          </p:cNvSpPr>
          <p:nvPr>
            <p:ph type="sldImg" idx="2"/>
          </p:nvPr>
        </p:nvSpPr>
        <p:spPr>
          <a:xfrm>
            <a:off x="42863" y="722313"/>
            <a:ext cx="6423025" cy="3613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14" name="Google Shape;214;p19:notes"/>
          <p:cNvSpPr txBox="1">
            <a:spLocks noGrp="1"/>
          </p:cNvSpPr>
          <p:nvPr>
            <p:ph type="body" idx="1"/>
          </p:nvPr>
        </p:nvSpPr>
        <p:spPr>
          <a:xfrm>
            <a:off x="650755" y="4576193"/>
            <a:ext cx="5206031" cy="4335340"/>
          </a:xfrm>
          <a:prstGeom prst="rect">
            <a:avLst/>
          </a:prstGeom>
          <a:noFill/>
          <a:ln>
            <a:noFill/>
          </a:ln>
        </p:spPr>
        <p:txBody>
          <a:bodyPr spcFirstLastPara="1" wrap="square" lIns="88225" tIns="88225" rIns="88225" bIns="88225" anchor="t"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5"/>
        <p:cNvGrpSpPr/>
        <p:nvPr/>
      </p:nvGrpSpPr>
      <p:grpSpPr>
        <a:xfrm>
          <a:off x="0" y="0"/>
          <a:ext cx="0" cy="0"/>
          <a:chOff x="0" y="0"/>
          <a:chExt cx="0" cy="0"/>
        </a:xfrm>
      </p:grpSpPr>
      <p:sp>
        <p:nvSpPr>
          <p:cNvPr id="106" name="Google Shape;106;ge8c4f8cc39_0_2:notes"/>
          <p:cNvSpPr>
            <a:spLocks noGrp="1" noRot="1" noChangeAspect="1"/>
          </p:cNvSpPr>
          <p:nvPr>
            <p:ph type="sldImg" idx="2"/>
          </p:nvPr>
        </p:nvSpPr>
        <p:spPr>
          <a:xfrm>
            <a:off x="92075" y="746125"/>
            <a:ext cx="6616700" cy="3722688"/>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07" name="Google Shape;107;ge8c4f8cc39_0_2:notes"/>
          <p:cNvSpPr txBox="1">
            <a:spLocks noGrp="1"/>
          </p:cNvSpPr>
          <p:nvPr>
            <p:ph type="body" idx="1"/>
          </p:nvPr>
        </p:nvSpPr>
        <p:spPr>
          <a:xfrm>
            <a:off x="680087" y="4718170"/>
            <a:ext cx="5440500" cy="4470000"/>
          </a:xfrm>
          <a:prstGeom prst="rect">
            <a:avLst/>
          </a:prstGeom>
          <a:noFill/>
          <a:ln>
            <a:noFill/>
          </a:ln>
        </p:spPr>
        <p:txBody>
          <a:bodyPr spcFirstLastPara="1" wrap="square" lIns="91150" tIns="91150" rIns="91150" bIns="91150" anchor="t" anchorCtr="0">
            <a:noAutofit/>
          </a:bodyPr>
          <a:lstStyle/>
          <a:p>
            <a:pPr marL="0" lvl="0" indent="0" algn="l" rtl="0">
              <a:lnSpc>
                <a:spcPct val="100000"/>
              </a:lnSpc>
              <a:spcBef>
                <a:spcPts val="0"/>
              </a:spcBef>
              <a:spcAft>
                <a:spcPts val="0"/>
              </a:spcAft>
              <a:buSzPts val="1300"/>
              <a:buNone/>
            </a:pP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9"/>
        <p:cNvGrpSpPr/>
        <p:nvPr/>
      </p:nvGrpSpPr>
      <p:grpSpPr>
        <a:xfrm>
          <a:off x="0" y="0"/>
          <a:ext cx="0" cy="0"/>
          <a:chOff x="0" y="0"/>
          <a:chExt cx="0" cy="0"/>
        </a:xfrm>
      </p:grpSpPr>
      <p:sp>
        <p:nvSpPr>
          <p:cNvPr id="220" name="Google Shape;220;p20:notes"/>
          <p:cNvSpPr>
            <a:spLocks noGrp="1" noRot="1" noChangeAspect="1"/>
          </p:cNvSpPr>
          <p:nvPr>
            <p:ph type="sldImg" idx="2"/>
          </p:nvPr>
        </p:nvSpPr>
        <p:spPr>
          <a:xfrm>
            <a:off x="90488" y="746125"/>
            <a:ext cx="6619875" cy="3724275"/>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21" name="Google Shape;221;p20:notes"/>
          <p:cNvSpPr txBox="1">
            <a:spLocks noGrp="1"/>
          </p:cNvSpPr>
          <p:nvPr>
            <p:ph type="body" idx="1"/>
          </p:nvPr>
        </p:nvSpPr>
        <p:spPr>
          <a:xfrm>
            <a:off x="680085" y="4718170"/>
            <a:ext cx="5440680" cy="4469845"/>
          </a:xfrm>
          <a:prstGeom prst="rect">
            <a:avLst/>
          </a:prstGeom>
          <a:noFill/>
          <a:ln>
            <a:noFill/>
          </a:ln>
        </p:spPr>
        <p:txBody>
          <a:bodyPr spcFirstLastPara="1" wrap="square" lIns="91450" tIns="91450" rIns="91450" bIns="91450" anchor="t"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6"/>
        <p:cNvGrpSpPr/>
        <p:nvPr/>
      </p:nvGrpSpPr>
      <p:grpSpPr>
        <a:xfrm>
          <a:off x="0" y="0"/>
          <a:ext cx="0" cy="0"/>
          <a:chOff x="0" y="0"/>
          <a:chExt cx="0" cy="0"/>
        </a:xfrm>
      </p:grpSpPr>
      <p:sp>
        <p:nvSpPr>
          <p:cNvPr id="227" name="Google Shape;227;p21:notes"/>
          <p:cNvSpPr>
            <a:spLocks noGrp="1" noRot="1" noChangeAspect="1"/>
          </p:cNvSpPr>
          <p:nvPr>
            <p:ph type="sldImg" idx="2"/>
          </p:nvPr>
        </p:nvSpPr>
        <p:spPr>
          <a:xfrm>
            <a:off x="90488" y="746125"/>
            <a:ext cx="6619875" cy="3724275"/>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28" name="Google Shape;228;p21:notes"/>
          <p:cNvSpPr txBox="1">
            <a:spLocks noGrp="1"/>
          </p:cNvSpPr>
          <p:nvPr>
            <p:ph type="body" idx="1"/>
          </p:nvPr>
        </p:nvSpPr>
        <p:spPr>
          <a:xfrm>
            <a:off x="680085" y="4718170"/>
            <a:ext cx="5440680" cy="4469845"/>
          </a:xfrm>
          <a:prstGeom prst="rect">
            <a:avLst/>
          </a:prstGeom>
          <a:noFill/>
          <a:ln>
            <a:noFill/>
          </a:ln>
        </p:spPr>
        <p:txBody>
          <a:bodyPr spcFirstLastPara="1" wrap="square" lIns="91450" tIns="91450" rIns="91450" bIns="91450" anchor="t"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3"/>
        <p:cNvGrpSpPr/>
        <p:nvPr/>
      </p:nvGrpSpPr>
      <p:grpSpPr>
        <a:xfrm>
          <a:off x="0" y="0"/>
          <a:ext cx="0" cy="0"/>
          <a:chOff x="0" y="0"/>
          <a:chExt cx="0" cy="0"/>
        </a:xfrm>
      </p:grpSpPr>
      <p:sp>
        <p:nvSpPr>
          <p:cNvPr id="234" name="Google Shape;234;p22:notes"/>
          <p:cNvSpPr>
            <a:spLocks noGrp="1" noRot="1" noChangeAspect="1"/>
          </p:cNvSpPr>
          <p:nvPr>
            <p:ph type="sldImg" idx="2"/>
          </p:nvPr>
        </p:nvSpPr>
        <p:spPr>
          <a:xfrm>
            <a:off x="42863" y="722313"/>
            <a:ext cx="6423025" cy="3613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35" name="Google Shape;235;p22:notes"/>
          <p:cNvSpPr txBox="1">
            <a:spLocks noGrp="1"/>
          </p:cNvSpPr>
          <p:nvPr>
            <p:ph type="body" idx="1"/>
          </p:nvPr>
        </p:nvSpPr>
        <p:spPr>
          <a:xfrm>
            <a:off x="650755" y="4576193"/>
            <a:ext cx="5206031" cy="4335340"/>
          </a:xfrm>
          <a:prstGeom prst="rect">
            <a:avLst/>
          </a:prstGeom>
          <a:noFill/>
          <a:ln>
            <a:noFill/>
          </a:ln>
        </p:spPr>
        <p:txBody>
          <a:bodyPr spcFirstLastPara="1" wrap="square" lIns="88225" tIns="88225" rIns="88225" bIns="88225" anchor="t"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0"/>
        <p:cNvGrpSpPr/>
        <p:nvPr/>
      </p:nvGrpSpPr>
      <p:grpSpPr>
        <a:xfrm>
          <a:off x="0" y="0"/>
          <a:ext cx="0" cy="0"/>
          <a:chOff x="0" y="0"/>
          <a:chExt cx="0" cy="0"/>
        </a:xfrm>
      </p:grpSpPr>
      <p:sp>
        <p:nvSpPr>
          <p:cNvPr id="241" name="Google Shape;241;p23:notes"/>
          <p:cNvSpPr txBox="1">
            <a:spLocks noGrp="1"/>
          </p:cNvSpPr>
          <p:nvPr>
            <p:ph type="body" idx="1"/>
          </p:nvPr>
        </p:nvSpPr>
        <p:spPr>
          <a:xfrm>
            <a:off x="680085" y="4718170"/>
            <a:ext cx="5440680" cy="4469845"/>
          </a:xfrm>
          <a:prstGeom prst="rect">
            <a:avLst/>
          </a:prstGeom>
          <a:noFill/>
          <a:ln>
            <a:noFill/>
          </a:ln>
        </p:spPr>
        <p:txBody>
          <a:bodyPr spcFirstLastPara="1" wrap="square" lIns="91450" tIns="91450" rIns="91450" bIns="91450" anchor="t" anchorCtr="0">
            <a:noAutofit/>
          </a:bodyPr>
          <a:lstStyle/>
          <a:p>
            <a:pPr marL="0" lvl="0" indent="0" algn="l" rtl="0">
              <a:lnSpc>
                <a:spcPct val="100000"/>
              </a:lnSpc>
              <a:spcBef>
                <a:spcPts val="0"/>
              </a:spcBef>
              <a:spcAft>
                <a:spcPts val="0"/>
              </a:spcAft>
              <a:buSzPts val="1400"/>
              <a:buNone/>
            </a:pPr>
            <a:endParaRPr/>
          </a:p>
        </p:txBody>
      </p:sp>
      <p:sp>
        <p:nvSpPr>
          <p:cNvPr id="242" name="Google Shape;242;p23:notes"/>
          <p:cNvSpPr>
            <a:spLocks noGrp="1" noRot="1" noChangeAspect="1"/>
          </p:cNvSpPr>
          <p:nvPr>
            <p:ph type="sldImg" idx="2"/>
          </p:nvPr>
        </p:nvSpPr>
        <p:spPr>
          <a:xfrm>
            <a:off x="90488" y="746125"/>
            <a:ext cx="6619875" cy="3724275"/>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5"/>
        <p:cNvGrpSpPr/>
        <p:nvPr/>
      </p:nvGrpSpPr>
      <p:grpSpPr>
        <a:xfrm>
          <a:off x="0" y="0"/>
          <a:ext cx="0" cy="0"/>
          <a:chOff x="0" y="0"/>
          <a:chExt cx="0" cy="0"/>
        </a:xfrm>
      </p:grpSpPr>
      <p:sp>
        <p:nvSpPr>
          <p:cNvPr id="246" name="Google Shape;246;ge8c4f8cc39_0_72:notes"/>
          <p:cNvSpPr>
            <a:spLocks noGrp="1" noRot="1" noChangeAspect="1"/>
          </p:cNvSpPr>
          <p:nvPr>
            <p:ph type="sldImg" idx="2"/>
          </p:nvPr>
        </p:nvSpPr>
        <p:spPr>
          <a:xfrm>
            <a:off x="92075" y="746125"/>
            <a:ext cx="6616700" cy="3722688"/>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47" name="Google Shape;247;ge8c4f8cc39_0_72:notes"/>
          <p:cNvSpPr txBox="1">
            <a:spLocks noGrp="1"/>
          </p:cNvSpPr>
          <p:nvPr>
            <p:ph type="body" idx="1"/>
          </p:nvPr>
        </p:nvSpPr>
        <p:spPr>
          <a:xfrm>
            <a:off x="680087" y="4718170"/>
            <a:ext cx="5440500" cy="4470000"/>
          </a:xfrm>
          <a:prstGeom prst="rect">
            <a:avLst/>
          </a:prstGeom>
          <a:noFill/>
          <a:ln>
            <a:noFill/>
          </a:ln>
        </p:spPr>
        <p:txBody>
          <a:bodyPr spcFirstLastPara="1" wrap="square" lIns="91150" tIns="91150" rIns="91150" bIns="91150" anchor="t" anchorCtr="0">
            <a:noAutofit/>
          </a:bodyPr>
          <a:lstStyle/>
          <a:p>
            <a:pPr marL="0" lvl="0" indent="0" algn="l" rtl="0">
              <a:lnSpc>
                <a:spcPct val="100000"/>
              </a:lnSpc>
              <a:spcBef>
                <a:spcPts val="0"/>
              </a:spcBef>
              <a:spcAft>
                <a:spcPts val="0"/>
              </a:spcAft>
              <a:buSzPts val="1300"/>
              <a:buNone/>
            </a:pP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1"/>
        <p:cNvGrpSpPr/>
        <p:nvPr/>
      </p:nvGrpSpPr>
      <p:grpSpPr>
        <a:xfrm>
          <a:off x="0" y="0"/>
          <a:ext cx="0" cy="0"/>
          <a:chOff x="0" y="0"/>
          <a:chExt cx="0" cy="0"/>
        </a:xfrm>
      </p:grpSpPr>
      <p:sp>
        <p:nvSpPr>
          <p:cNvPr id="252" name="Google Shape;252;p25:notes"/>
          <p:cNvSpPr>
            <a:spLocks noGrp="1" noRot="1" noChangeAspect="1"/>
          </p:cNvSpPr>
          <p:nvPr>
            <p:ph type="sldImg" idx="2"/>
          </p:nvPr>
        </p:nvSpPr>
        <p:spPr>
          <a:xfrm>
            <a:off x="90488" y="746125"/>
            <a:ext cx="6619875" cy="3724275"/>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53" name="Google Shape;253;p25:notes"/>
          <p:cNvSpPr txBox="1">
            <a:spLocks noGrp="1"/>
          </p:cNvSpPr>
          <p:nvPr>
            <p:ph type="body" idx="1"/>
          </p:nvPr>
        </p:nvSpPr>
        <p:spPr>
          <a:xfrm>
            <a:off x="680085" y="4718170"/>
            <a:ext cx="5440680" cy="4469845"/>
          </a:xfrm>
          <a:prstGeom prst="rect">
            <a:avLst/>
          </a:prstGeom>
          <a:noFill/>
          <a:ln>
            <a:noFill/>
          </a:ln>
        </p:spPr>
        <p:txBody>
          <a:bodyPr spcFirstLastPara="1" wrap="square" lIns="91450" tIns="91450" rIns="91450" bIns="91450" anchor="t"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7"/>
        <p:cNvGrpSpPr/>
        <p:nvPr/>
      </p:nvGrpSpPr>
      <p:grpSpPr>
        <a:xfrm>
          <a:off x="0" y="0"/>
          <a:ext cx="0" cy="0"/>
          <a:chOff x="0" y="0"/>
          <a:chExt cx="0" cy="0"/>
        </a:xfrm>
      </p:grpSpPr>
      <p:sp>
        <p:nvSpPr>
          <p:cNvPr id="258" name="Google Shape;258;p26:notes"/>
          <p:cNvSpPr>
            <a:spLocks noGrp="1" noRot="1" noChangeAspect="1"/>
          </p:cNvSpPr>
          <p:nvPr>
            <p:ph type="sldImg" idx="2"/>
          </p:nvPr>
        </p:nvSpPr>
        <p:spPr>
          <a:xfrm>
            <a:off x="42863" y="722313"/>
            <a:ext cx="6423025" cy="3613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59" name="Google Shape;259;p26:notes"/>
          <p:cNvSpPr txBox="1">
            <a:spLocks noGrp="1"/>
          </p:cNvSpPr>
          <p:nvPr>
            <p:ph type="body" idx="1"/>
          </p:nvPr>
        </p:nvSpPr>
        <p:spPr>
          <a:xfrm>
            <a:off x="650755" y="4576193"/>
            <a:ext cx="5206031" cy="4335340"/>
          </a:xfrm>
          <a:prstGeom prst="rect">
            <a:avLst/>
          </a:prstGeom>
          <a:noFill/>
          <a:ln>
            <a:noFill/>
          </a:ln>
        </p:spPr>
        <p:txBody>
          <a:bodyPr spcFirstLastPara="1" wrap="square" lIns="88225" tIns="88225" rIns="88225" bIns="88225" anchor="t" anchorCtr="0">
            <a:noAutofit/>
          </a:bodyPr>
          <a:lstStyle/>
          <a:p>
            <a:pPr marL="0" lvl="0" indent="0" algn="l" rtl="0">
              <a:lnSpc>
                <a:spcPct val="100000"/>
              </a:lnSpc>
              <a:spcBef>
                <a:spcPts val="0"/>
              </a:spcBef>
              <a:spcAft>
                <a:spcPts val="0"/>
              </a:spcAft>
              <a:buSzPts val="1400"/>
              <a:buNone/>
            </a:pPr>
            <a:r>
              <a:rPr lang="it-IT"/>
              <a:t>è impossibile pensare a una teoria generale dell’apprendimento in età adulta (Brookfield, 1996), ma al persistere di modelli.</a:t>
            </a: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4"/>
        <p:cNvGrpSpPr/>
        <p:nvPr/>
      </p:nvGrpSpPr>
      <p:grpSpPr>
        <a:xfrm>
          <a:off x="0" y="0"/>
          <a:ext cx="0" cy="0"/>
          <a:chOff x="0" y="0"/>
          <a:chExt cx="0" cy="0"/>
        </a:xfrm>
      </p:grpSpPr>
      <p:sp>
        <p:nvSpPr>
          <p:cNvPr id="265" name="Google Shape;265;p27:notes"/>
          <p:cNvSpPr>
            <a:spLocks noGrp="1" noRot="1" noChangeAspect="1"/>
          </p:cNvSpPr>
          <p:nvPr>
            <p:ph type="sldImg" idx="2"/>
          </p:nvPr>
        </p:nvSpPr>
        <p:spPr>
          <a:xfrm>
            <a:off x="90488" y="746125"/>
            <a:ext cx="6619875" cy="3724275"/>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66" name="Google Shape;266;p27:notes"/>
          <p:cNvSpPr txBox="1">
            <a:spLocks noGrp="1"/>
          </p:cNvSpPr>
          <p:nvPr>
            <p:ph type="body" idx="1"/>
          </p:nvPr>
        </p:nvSpPr>
        <p:spPr>
          <a:xfrm>
            <a:off x="680085" y="4718170"/>
            <a:ext cx="5440680" cy="4469845"/>
          </a:xfrm>
          <a:prstGeom prst="rect">
            <a:avLst/>
          </a:prstGeom>
          <a:noFill/>
          <a:ln>
            <a:noFill/>
          </a:ln>
        </p:spPr>
        <p:txBody>
          <a:bodyPr spcFirstLastPara="1" wrap="square" lIns="91450" tIns="91450" rIns="91450" bIns="91450" anchor="t"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2"/>
        <p:cNvGrpSpPr/>
        <p:nvPr/>
      </p:nvGrpSpPr>
      <p:grpSpPr>
        <a:xfrm>
          <a:off x="0" y="0"/>
          <a:ext cx="0" cy="0"/>
          <a:chOff x="0" y="0"/>
          <a:chExt cx="0" cy="0"/>
        </a:xfrm>
      </p:grpSpPr>
      <p:sp>
        <p:nvSpPr>
          <p:cNvPr id="273" name="Google Shape;273;p28:notes"/>
          <p:cNvSpPr>
            <a:spLocks noGrp="1" noRot="1" noChangeAspect="1"/>
          </p:cNvSpPr>
          <p:nvPr>
            <p:ph type="sldImg" idx="2"/>
          </p:nvPr>
        </p:nvSpPr>
        <p:spPr>
          <a:xfrm>
            <a:off x="90488" y="746125"/>
            <a:ext cx="6619875" cy="3724275"/>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74" name="Google Shape;274;p28:notes"/>
          <p:cNvSpPr txBox="1">
            <a:spLocks noGrp="1"/>
          </p:cNvSpPr>
          <p:nvPr>
            <p:ph type="body" idx="1"/>
          </p:nvPr>
        </p:nvSpPr>
        <p:spPr>
          <a:xfrm>
            <a:off x="680085" y="4718170"/>
            <a:ext cx="5440680" cy="4469845"/>
          </a:xfrm>
          <a:prstGeom prst="rect">
            <a:avLst/>
          </a:prstGeom>
          <a:noFill/>
          <a:ln>
            <a:noFill/>
          </a:ln>
        </p:spPr>
        <p:txBody>
          <a:bodyPr spcFirstLastPara="1" wrap="square" lIns="91450" tIns="91450" rIns="91450" bIns="91450" anchor="t"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0"/>
        <p:cNvGrpSpPr/>
        <p:nvPr/>
      </p:nvGrpSpPr>
      <p:grpSpPr>
        <a:xfrm>
          <a:off x="0" y="0"/>
          <a:ext cx="0" cy="0"/>
          <a:chOff x="0" y="0"/>
          <a:chExt cx="0" cy="0"/>
        </a:xfrm>
      </p:grpSpPr>
      <p:sp>
        <p:nvSpPr>
          <p:cNvPr id="281" name="Google Shape;281;p30:notes"/>
          <p:cNvSpPr>
            <a:spLocks noGrp="1" noRot="1" noChangeAspect="1"/>
          </p:cNvSpPr>
          <p:nvPr>
            <p:ph type="sldImg" idx="2"/>
          </p:nvPr>
        </p:nvSpPr>
        <p:spPr>
          <a:xfrm>
            <a:off x="90488" y="746125"/>
            <a:ext cx="6619875" cy="3724275"/>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82" name="Google Shape;282;p30:notes"/>
          <p:cNvSpPr txBox="1">
            <a:spLocks noGrp="1"/>
          </p:cNvSpPr>
          <p:nvPr>
            <p:ph type="body" idx="1"/>
          </p:nvPr>
        </p:nvSpPr>
        <p:spPr>
          <a:xfrm>
            <a:off x="680085" y="4718170"/>
            <a:ext cx="5440680" cy="4469845"/>
          </a:xfrm>
          <a:prstGeom prst="rect">
            <a:avLst/>
          </a:prstGeom>
          <a:noFill/>
          <a:ln>
            <a:noFill/>
          </a:ln>
        </p:spPr>
        <p:txBody>
          <a:bodyPr spcFirstLastPara="1" wrap="square" lIns="91450" tIns="91450" rIns="91450" bIns="91450" anchor="t"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
        <p:cNvGrpSpPr/>
        <p:nvPr/>
      </p:nvGrpSpPr>
      <p:grpSpPr>
        <a:xfrm>
          <a:off x="0" y="0"/>
          <a:ext cx="0" cy="0"/>
          <a:chOff x="0" y="0"/>
          <a:chExt cx="0" cy="0"/>
        </a:xfrm>
      </p:grpSpPr>
      <p:sp>
        <p:nvSpPr>
          <p:cNvPr id="71" name="Google Shape;71;ge9f38aae2a_0_283:notes"/>
          <p:cNvSpPr>
            <a:spLocks noGrp="1" noRot="1" noChangeAspect="1"/>
          </p:cNvSpPr>
          <p:nvPr>
            <p:ph type="sldImg" idx="2"/>
          </p:nvPr>
        </p:nvSpPr>
        <p:spPr>
          <a:xfrm>
            <a:off x="90488" y="744538"/>
            <a:ext cx="6618287" cy="3722687"/>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72" name="Google Shape;72;ge9f38aae2a_0_283:notes"/>
          <p:cNvSpPr txBox="1">
            <a:spLocks noGrp="1"/>
          </p:cNvSpPr>
          <p:nvPr>
            <p:ph type="body" idx="1"/>
          </p:nvPr>
        </p:nvSpPr>
        <p:spPr>
          <a:xfrm>
            <a:off x="679767" y="4715154"/>
            <a:ext cx="5438100" cy="4467000"/>
          </a:xfrm>
          <a:prstGeom prst="rect">
            <a:avLst/>
          </a:prstGeom>
          <a:noFill/>
          <a:ln>
            <a:noFill/>
          </a:ln>
        </p:spPr>
        <p:txBody>
          <a:bodyPr spcFirstLastPara="1" wrap="square" lIns="91750" tIns="91750" rIns="91750" bIns="91750" anchor="t" anchorCtr="0">
            <a:noAutofit/>
          </a:bodyPr>
          <a:lstStyle/>
          <a:p>
            <a:pPr marL="0" lvl="0" indent="0" algn="l" rtl="0">
              <a:lnSpc>
                <a:spcPct val="100000"/>
              </a:lnSpc>
              <a:spcBef>
                <a:spcPts val="0"/>
              </a:spcBef>
              <a:spcAft>
                <a:spcPts val="0"/>
              </a:spcAft>
              <a:buSzPts val="1500"/>
              <a:buNone/>
            </a:pPr>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6"/>
        <p:cNvGrpSpPr/>
        <p:nvPr/>
      </p:nvGrpSpPr>
      <p:grpSpPr>
        <a:xfrm>
          <a:off x="0" y="0"/>
          <a:ext cx="0" cy="0"/>
          <a:chOff x="0" y="0"/>
          <a:chExt cx="0" cy="0"/>
        </a:xfrm>
      </p:grpSpPr>
      <p:sp>
        <p:nvSpPr>
          <p:cNvPr id="287" name="Google Shape;287;p31:notes"/>
          <p:cNvSpPr>
            <a:spLocks noGrp="1" noRot="1" noChangeAspect="1"/>
          </p:cNvSpPr>
          <p:nvPr>
            <p:ph type="sldImg" idx="2"/>
          </p:nvPr>
        </p:nvSpPr>
        <p:spPr>
          <a:xfrm>
            <a:off x="90488" y="746125"/>
            <a:ext cx="6619875" cy="3724275"/>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88" name="Google Shape;288;p31:notes"/>
          <p:cNvSpPr txBox="1">
            <a:spLocks noGrp="1"/>
          </p:cNvSpPr>
          <p:nvPr>
            <p:ph type="body" idx="1"/>
          </p:nvPr>
        </p:nvSpPr>
        <p:spPr>
          <a:xfrm>
            <a:off x="680085" y="4718170"/>
            <a:ext cx="5440680" cy="4469845"/>
          </a:xfrm>
          <a:prstGeom prst="rect">
            <a:avLst/>
          </a:prstGeom>
          <a:noFill/>
          <a:ln>
            <a:noFill/>
          </a:ln>
        </p:spPr>
        <p:txBody>
          <a:bodyPr spcFirstLastPara="1" wrap="square" lIns="91450" tIns="91450" rIns="91450" bIns="91450" anchor="t"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2"/>
        <p:cNvGrpSpPr/>
        <p:nvPr/>
      </p:nvGrpSpPr>
      <p:grpSpPr>
        <a:xfrm>
          <a:off x="0" y="0"/>
          <a:ext cx="0" cy="0"/>
          <a:chOff x="0" y="0"/>
          <a:chExt cx="0" cy="0"/>
        </a:xfrm>
      </p:grpSpPr>
      <p:sp>
        <p:nvSpPr>
          <p:cNvPr id="293" name="Google Shape;293;p32:notes"/>
          <p:cNvSpPr>
            <a:spLocks noGrp="1" noRot="1" noChangeAspect="1"/>
          </p:cNvSpPr>
          <p:nvPr>
            <p:ph type="sldImg" idx="2"/>
          </p:nvPr>
        </p:nvSpPr>
        <p:spPr>
          <a:xfrm>
            <a:off x="90488" y="746125"/>
            <a:ext cx="6619875" cy="3724275"/>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94" name="Google Shape;294;p32:notes"/>
          <p:cNvSpPr txBox="1">
            <a:spLocks noGrp="1"/>
          </p:cNvSpPr>
          <p:nvPr>
            <p:ph type="body" idx="1"/>
          </p:nvPr>
        </p:nvSpPr>
        <p:spPr>
          <a:xfrm>
            <a:off x="680085" y="4718170"/>
            <a:ext cx="5440680" cy="4469845"/>
          </a:xfrm>
          <a:prstGeom prst="rect">
            <a:avLst/>
          </a:prstGeom>
          <a:noFill/>
          <a:ln>
            <a:noFill/>
          </a:ln>
        </p:spPr>
        <p:txBody>
          <a:bodyPr spcFirstLastPara="1" wrap="square" lIns="91450" tIns="91450" rIns="91450" bIns="91450" anchor="t"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8"/>
        <p:cNvGrpSpPr/>
        <p:nvPr/>
      </p:nvGrpSpPr>
      <p:grpSpPr>
        <a:xfrm>
          <a:off x="0" y="0"/>
          <a:ext cx="0" cy="0"/>
          <a:chOff x="0" y="0"/>
          <a:chExt cx="0" cy="0"/>
        </a:xfrm>
      </p:grpSpPr>
      <p:sp>
        <p:nvSpPr>
          <p:cNvPr id="299" name="Google Shape;299;p33:notes"/>
          <p:cNvSpPr>
            <a:spLocks noGrp="1" noRot="1" noChangeAspect="1"/>
          </p:cNvSpPr>
          <p:nvPr>
            <p:ph type="sldImg" idx="2"/>
          </p:nvPr>
        </p:nvSpPr>
        <p:spPr>
          <a:xfrm>
            <a:off x="90488" y="746125"/>
            <a:ext cx="6619875" cy="3724275"/>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00" name="Google Shape;300;p33:notes"/>
          <p:cNvSpPr txBox="1">
            <a:spLocks noGrp="1"/>
          </p:cNvSpPr>
          <p:nvPr>
            <p:ph type="body" idx="1"/>
          </p:nvPr>
        </p:nvSpPr>
        <p:spPr>
          <a:xfrm>
            <a:off x="680085" y="4718170"/>
            <a:ext cx="5440680" cy="4469845"/>
          </a:xfrm>
          <a:prstGeom prst="rect">
            <a:avLst/>
          </a:prstGeom>
          <a:noFill/>
          <a:ln>
            <a:noFill/>
          </a:ln>
        </p:spPr>
        <p:txBody>
          <a:bodyPr spcFirstLastPara="1" wrap="square" lIns="91450" tIns="91450" rIns="91450" bIns="91450" anchor="t"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4"/>
        <p:cNvGrpSpPr/>
        <p:nvPr/>
      </p:nvGrpSpPr>
      <p:grpSpPr>
        <a:xfrm>
          <a:off x="0" y="0"/>
          <a:ext cx="0" cy="0"/>
          <a:chOff x="0" y="0"/>
          <a:chExt cx="0" cy="0"/>
        </a:xfrm>
      </p:grpSpPr>
      <p:sp>
        <p:nvSpPr>
          <p:cNvPr id="305" name="Google Shape;305;p34:notes"/>
          <p:cNvSpPr>
            <a:spLocks noGrp="1" noRot="1" noChangeAspect="1"/>
          </p:cNvSpPr>
          <p:nvPr>
            <p:ph type="sldImg" idx="2"/>
          </p:nvPr>
        </p:nvSpPr>
        <p:spPr>
          <a:xfrm>
            <a:off x="90488" y="746125"/>
            <a:ext cx="6619875" cy="3724275"/>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06" name="Google Shape;306;p34:notes"/>
          <p:cNvSpPr txBox="1">
            <a:spLocks noGrp="1"/>
          </p:cNvSpPr>
          <p:nvPr>
            <p:ph type="body" idx="1"/>
          </p:nvPr>
        </p:nvSpPr>
        <p:spPr>
          <a:xfrm>
            <a:off x="680085" y="4718170"/>
            <a:ext cx="5440680" cy="4469845"/>
          </a:xfrm>
          <a:prstGeom prst="rect">
            <a:avLst/>
          </a:prstGeom>
          <a:noFill/>
          <a:ln>
            <a:noFill/>
          </a:ln>
        </p:spPr>
        <p:txBody>
          <a:bodyPr spcFirstLastPara="1" wrap="square" lIns="91450" tIns="91450" rIns="91450" bIns="91450" anchor="t"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2"/>
        <p:cNvGrpSpPr/>
        <p:nvPr/>
      </p:nvGrpSpPr>
      <p:grpSpPr>
        <a:xfrm>
          <a:off x="0" y="0"/>
          <a:ext cx="0" cy="0"/>
          <a:chOff x="0" y="0"/>
          <a:chExt cx="0" cy="0"/>
        </a:xfrm>
      </p:grpSpPr>
      <p:sp>
        <p:nvSpPr>
          <p:cNvPr id="313" name="Google Shape;313;p35:notes"/>
          <p:cNvSpPr>
            <a:spLocks noGrp="1" noRot="1" noChangeAspect="1"/>
          </p:cNvSpPr>
          <p:nvPr>
            <p:ph type="sldImg" idx="2"/>
          </p:nvPr>
        </p:nvSpPr>
        <p:spPr>
          <a:xfrm>
            <a:off x="90488" y="746125"/>
            <a:ext cx="6619875" cy="3724275"/>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14" name="Google Shape;314;p35:notes"/>
          <p:cNvSpPr txBox="1">
            <a:spLocks noGrp="1"/>
          </p:cNvSpPr>
          <p:nvPr>
            <p:ph type="body" idx="1"/>
          </p:nvPr>
        </p:nvSpPr>
        <p:spPr>
          <a:xfrm>
            <a:off x="680085" y="4718170"/>
            <a:ext cx="5440680" cy="4469845"/>
          </a:xfrm>
          <a:prstGeom prst="rect">
            <a:avLst/>
          </a:prstGeom>
          <a:noFill/>
          <a:ln>
            <a:noFill/>
          </a:ln>
        </p:spPr>
        <p:txBody>
          <a:bodyPr spcFirstLastPara="1" wrap="square" lIns="91450" tIns="91450" rIns="91450" bIns="91450" anchor="t"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0"/>
        <p:cNvGrpSpPr/>
        <p:nvPr/>
      </p:nvGrpSpPr>
      <p:grpSpPr>
        <a:xfrm>
          <a:off x="0" y="0"/>
          <a:ext cx="0" cy="0"/>
          <a:chOff x="0" y="0"/>
          <a:chExt cx="0" cy="0"/>
        </a:xfrm>
      </p:grpSpPr>
      <p:sp>
        <p:nvSpPr>
          <p:cNvPr id="321" name="Google Shape;321;p36:notes"/>
          <p:cNvSpPr>
            <a:spLocks noGrp="1" noRot="1" noChangeAspect="1"/>
          </p:cNvSpPr>
          <p:nvPr>
            <p:ph type="sldImg" idx="2"/>
          </p:nvPr>
        </p:nvSpPr>
        <p:spPr>
          <a:xfrm>
            <a:off x="90488" y="746125"/>
            <a:ext cx="6619875" cy="3724275"/>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22" name="Google Shape;322;p36:notes"/>
          <p:cNvSpPr txBox="1">
            <a:spLocks noGrp="1"/>
          </p:cNvSpPr>
          <p:nvPr>
            <p:ph type="body" idx="1"/>
          </p:nvPr>
        </p:nvSpPr>
        <p:spPr>
          <a:xfrm>
            <a:off x="680085" y="4718170"/>
            <a:ext cx="5440680" cy="4469845"/>
          </a:xfrm>
          <a:prstGeom prst="rect">
            <a:avLst/>
          </a:prstGeom>
          <a:noFill/>
          <a:ln>
            <a:noFill/>
          </a:ln>
        </p:spPr>
        <p:txBody>
          <a:bodyPr spcFirstLastPara="1" wrap="square" lIns="91450" tIns="91450" rIns="91450" bIns="91450" anchor="t"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8"/>
        <p:cNvGrpSpPr/>
        <p:nvPr/>
      </p:nvGrpSpPr>
      <p:grpSpPr>
        <a:xfrm>
          <a:off x="0" y="0"/>
          <a:ext cx="0" cy="0"/>
          <a:chOff x="0" y="0"/>
          <a:chExt cx="0" cy="0"/>
        </a:xfrm>
      </p:grpSpPr>
      <p:sp>
        <p:nvSpPr>
          <p:cNvPr id="329" name="Google Shape;329;p37:notes"/>
          <p:cNvSpPr>
            <a:spLocks noGrp="1" noRot="1" noChangeAspect="1"/>
          </p:cNvSpPr>
          <p:nvPr>
            <p:ph type="sldImg" idx="2"/>
          </p:nvPr>
        </p:nvSpPr>
        <p:spPr>
          <a:xfrm>
            <a:off x="90488" y="746125"/>
            <a:ext cx="6619875" cy="3724275"/>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30" name="Google Shape;330;p37:notes"/>
          <p:cNvSpPr txBox="1">
            <a:spLocks noGrp="1"/>
          </p:cNvSpPr>
          <p:nvPr>
            <p:ph type="body" idx="1"/>
          </p:nvPr>
        </p:nvSpPr>
        <p:spPr>
          <a:xfrm>
            <a:off x="680085" y="4718170"/>
            <a:ext cx="5440680" cy="4469845"/>
          </a:xfrm>
          <a:prstGeom prst="rect">
            <a:avLst/>
          </a:prstGeom>
          <a:noFill/>
          <a:ln>
            <a:noFill/>
          </a:ln>
        </p:spPr>
        <p:txBody>
          <a:bodyPr spcFirstLastPara="1" wrap="square" lIns="91450" tIns="91450" rIns="91450" bIns="91450" anchor="t"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6"/>
        <p:cNvGrpSpPr/>
        <p:nvPr/>
      </p:nvGrpSpPr>
      <p:grpSpPr>
        <a:xfrm>
          <a:off x="0" y="0"/>
          <a:ext cx="0" cy="0"/>
          <a:chOff x="0" y="0"/>
          <a:chExt cx="0" cy="0"/>
        </a:xfrm>
      </p:grpSpPr>
      <p:sp>
        <p:nvSpPr>
          <p:cNvPr id="337" name="Google Shape;337;p38:notes"/>
          <p:cNvSpPr>
            <a:spLocks noGrp="1" noRot="1" noChangeAspect="1"/>
          </p:cNvSpPr>
          <p:nvPr>
            <p:ph type="sldImg" idx="2"/>
          </p:nvPr>
        </p:nvSpPr>
        <p:spPr>
          <a:xfrm>
            <a:off x="90488" y="746125"/>
            <a:ext cx="6619875" cy="3724275"/>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38" name="Google Shape;338;p38:notes"/>
          <p:cNvSpPr txBox="1">
            <a:spLocks noGrp="1"/>
          </p:cNvSpPr>
          <p:nvPr>
            <p:ph type="body" idx="1"/>
          </p:nvPr>
        </p:nvSpPr>
        <p:spPr>
          <a:xfrm>
            <a:off x="680085" y="4718170"/>
            <a:ext cx="5440680" cy="4469845"/>
          </a:xfrm>
          <a:prstGeom prst="rect">
            <a:avLst/>
          </a:prstGeom>
          <a:noFill/>
          <a:ln>
            <a:noFill/>
          </a:ln>
        </p:spPr>
        <p:txBody>
          <a:bodyPr spcFirstLastPara="1" wrap="square" lIns="91450" tIns="91450" rIns="91450" bIns="91450" anchor="t"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2"/>
        <p:cNvGrpSpPr/>
        <p:nvPr/>
      </p:nvGrpSpPr>
      <p:grpSpPr>
        <a:xfrm>
          <a:off x="0" y="0"/>
          <a:ext cx="0" cy="0"/>
          <a:chOff x="0" y="0"/>
          <a:chExt cx="0" cy="0"/>
        </a:xfrm>
      </p:grpSpPr>
      <p:sp>
        <p:nvSpPr>
          <p:cNvPr id="343" name="Google Shape;343;ge8c4f8cc39_1_5:notes"/>
          <p:cNvSpPr>
            <a:spLocks noGrp="1" noRot="1" noChangeAspect="1"/>
          </p:cNvSpPr>
          <p:nvPr>
            <p:ph type="sldImg" idx="2"/>
          </p:nvPr>
        </p:nvSpPr>
        <p:spPr>
          <a:xfrm>
            <a:off x="92075" y="746125"/>
            <a:ext cx="6616700" cy="3722688"/>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44" name="Google Shape;344;ge8c4f8cc39_1_5:notes"/>
          <p:cNvSpPr txBox="1">
            <a:spLocks noGrp="1"/>
          </p:cNvSpPr>
          <p:nvPr>
            <p:ph type="body" idx="1"/>
          </p:nvPr>
        </p:nvSpPr>
        <p:spPr>
          <a:xfrm>
            <a:off x="680087" y="4718169"/>
            <a:ext cx="5440500" cy="4470000"/>
          </a:xfrm>
          <a:prstGeom prst="rect">
            <a:avLst/>
          </a:prstGeom>
          <a:noFill/>
          <a:ln>
            <a:noFill/>
          </a:ln>
        </p:spPr>
        <p:txBody>
          <a:bodyPr spcFirstLastPara="1" wrap="square" lIns="91150" tIns="91150" rIns="91150" bIns="91150" anchor="t" anchorCtr="0">
            <a:noAutofit/>
          </a:bodyPr>
          <a:lstStyle/>
          <a:p>
            <a:pPr marL="0" lvl="0" indent="0" algn="l" rtl="0">
              <a:lnSpc>
                <a:spcPct val="100000"/>
              </a:lnSpc>
              <a:spcBef>
                <a:spcPts val="0"/>
              </a:spcBef>
              <a:spcAft>
                <a:spcPts val="0"/>
              </a:spcAft>
              <a:buSzPts val="1300"/>
              <a:buNone/>
            </a:pPr>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9"/>
        <p:cNvGrpSpPr/>
        <p:nvPr/>
      </p:nvGrpSpPr>
      <p:grpSpPr>
        <a:xfrm>
          <a:off x="0" y="0"/>
          <a:ext cx="0" cy="0"/>
          <a:chOff x="0" y="0"/>
          <a:chExt cx="0" cy="0"/>
        </a:xfrm>
      </p:grpSpPr>
      <p:sp>
        <p:nvSpPr>
          <p:cNvPr id="350" name="Google Shape;350;p39:notes"/>
          <p:cNvSpPr txBox="1">
            <a:spLocks noGrp="1"/>
          </p:cNvSpPr>
          <p:nvPr>
            <p:ph type="body" idx="1"/>
          </p:nvPr>
        </p:nvSpPr>
        <p:spPr>
          <a:xfrm>
            <a:off x="680085" y="4718170"/>
            <a:ext cx="5440680" cy="4469845"/>
          </a:xfrm>
          <a:prstGeom prst="rect">
            <a:avLst/>
          </a:prstGeom>
          <a:noFill/>
          <a:ln>
            <a:noFill/>
          </a:ln>
        </p:spPr>
        <p:txBody>
          <a:bodyPr spcFirstLastPara="1" wrap="square" lIns="91450" tIns="91450" rIns="91450" bIns="91450" anchor="t" anchorCtr="0">
            <a:noAutofit/>
          </a:bodyPr>
          <a:lstStyle/>
          <a:p>
            <a:pPr marL="0" lvl="0" indent="0" algn="l" rtl="0">
              <a:lnSpc>
                <a:spcPct val="100000"/>
              </a:lnSpc>
              <a:spcBef>
                <a:spcPts val="0"/>
              </a:spcBef>
              <a:spcAft>
                <a:spcPts val="0"/>
              </a:spcAft>
              <a:buSzPts val="1400"/>
              <a:buNone/>
            </a:pPr>
            <a:endParaRPr/>
          </a:p>
        </p:txBody>
      </p:sp>
      <p:sp>
        <p:nvSpPr>
          <p:cNvPr id="351" name="Google Shape;351;p39:notes"/>
          <p:cNvSpPr>
            <a:spLocks noGrp="1" noRot="1" noChangeAspect="1"/>
          </p:cNvSpPr>
          <p:nvPr>
            <p:ph type="sldImg" idx="2"/>
          </p:nvPr>
        </p:nvSpPr>
        <p:spPr>
          <a:xfrm>
            <a:off x="90488" y="746125"/>
            <a:ext cx="6619875" cy="3724275"/>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1"/>
        <p:cNvGrpSpPr/>
        <p:nvPr/>
      </p:nvGrpSpPr>
      <p:grpSpPr>
        <a:xfrm>
          <a:off x="0" y="0"/>
          <a:ext cx="0" cy="0"/>
          <a:chOff x="0" y="0"/>
          <a:chExt cx="0" cy="0"/>
        </a:xfrm>
      </p:grpSpPr>
      <p:sp>
        <p:nvSpPr>
          <p:cNvPr id="112" name="Google Shape;112;p4:notes"/>
          <p:cNvSpPr>
            <a:spLocks noGrp="1" noRot="1" noChangeAspect="1"/>
          </p:cNvSpPr>
          <p:nvPr>
            <p:ph type="sldImg" idx="2"/>
          </p:nvPr>
        </p:nvSpPr>
        <p:spPr>
          <a:xfrm>
            <a:off x="90488" y="746125"/>
            <a:ext cx="6619875" cy="3724275"/>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13" name="Google Shape;113;p4:notes"/>
          <p:cNvSpPr txBox="1">
            <a:spLocks noGrp="1"/>
          </p:cNvSpPr>
          <p:nvPr>
            <p:ph type="body" idx="1"/>
          </p:nvPr>
        </p:nvSpPr>
        <p:spPr>
          <a:xfrm>
            <a:off x="680085" y="4718170"/>
            <a:ext cx="5440680" cy="4469845"/>
          </a:xfrm>
          <a:prstGeom prst="rect">
            <a:avLst/>
          </a:prstGeom>
          <a:noFill/>
          <a:ln>
            <a:noFill/>
          </a:ln>
        </p:spPr>
        <p:txBody>
          <a:bodyPr spcFirstLastPara="1" wrap="square" lIns="91450" tIns="91450" rIns="91450" bIns="91450" anchor="t" anchorCtr="0">
            <a:noAutofit/>
          </a:bodyPr>
          <a:lstStyle/>
          <a:p>
            <a:pPr marL="457437" lvl="0" indent="-228719" algn="l" rtl="0">
              <a:lnSpc>
                <a:spcPct val="100000"/>
              </a:lnSpc>
              <a:spcBef>
                <a:spcPts val="0"/>
              </a:spcBef>
              <a:spcAft>
                <a:spcPts val="0"/>
              </a:spcAft>
              <a:buSzPts val="1400"/>
              <a:buNone/>
            </a:pPr>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5"/>
        <p:cNvGrpSpPr/>
        <p:nvPr/>
      </p:nvGrpSpPr>
      <p:grpSpPr>
        <a:xfrm>
          <a:off x="0" y="0"/>
          <a:ext cx="0" cy="0"/>
          <a:chOff x="0" y="0"/>
          <a:chExt cx="0" cy="0"/>
        </a:xfrm>
      </p:grpSpPr>
      <p:sp>
        <p:nvSpPr>
          <p:cNvPr id="356" name="Google Shape;356;p40:notes"/>
          <p:cNvSpPr txBox="1">
            <a:spLocks noGrp="1"/>
          </p:cNvSpPr>
          <p:nvPr>
            <p:ph type="body" idx="1"/>
          </p:nvPr>
        </p:nvSpPr>
        <p:spPr>
          <a:xfrm>
            <a:off x="680085" y="4718170"/>
            <a:ext cx="5440680" cy="4469845"/>
          </a:xfrm>
          <a:prstGeom prst="rect">
            <a:avLst/>
          </a:prstGeom>
          <a:noFill/>
          <a:ln>
            <a:noFill/>
          </a:ln>
        </p:spPr>
        <p:txBody>
          <a:bodyPr spcFirstLastPara="1" wrap="square" lIns="91450" tIns="91450" rIns="91450" bIns="91450" anchor="t" anchorCtr="0">
            <a:noAutofit/>
          </a:bodyPr>
          <a:lstStyle/>
          <a:p>
            <a:pPr marL="0" lvl="0" indent="0" algn="l" rtl="0">
              <a:lnSpc>
                <a:spcPct val="100000"/>
              </a:lnSpc>
              <a:spcBef>
                <a:spcPts val="0"/>
              </a:spcBef>
              <a:spcAft>
                <a:spcPts val="0"/>
              </a:spcAft>
              <a:buSzPts val="1400"/>
              <a:buNone/>
            </a:pPr>
            <a:endParaRPr/>
          </a:p>
        </p:txBody>
      </p:sp>
      <p:sp>
        <p:nvSpPr>
          <p:cNvPr id="357" name="Google Shape;357;p40:notes"/>
          <p:cNvSpPr>
            <a:spLocks noGrp="1" noRot="1" noChangeAspect="1"/>
          </p:cNvSpPr>
          <p:nvPr>
            <p:ph type="sldImg" idx="2"/>
          </p:nvPr>
        </p:nvSpPr>
        <p:spPr>
          <a:xfrm>
            <a:off x="90488" y="746125"/>
            <a:ext cx="6619875" cy="3724275"/>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1"/>
        <p:cNvGrpSpPr/>
        <p:nvPr/>
      </p:nvGrpSpPr>
      <p:grpSpPr>
        <a:xfrm>
          <a:off x="0" y="0"/>
          <a:ext cx="0" cy="0"/>
          <a:chOff x="0" y="0"/>
          <a:chExt cx="0" cy="0"/>
        </a:xfrm>
      </p:grpSpPr>
      <p:sp>
        <p:nvSpPr>
          <p:cNvPr id="362" name="Google Shape;362;p41:notes"/>
          <p:cNvSpPr txBox="1">
            <a:spLocks noGrp="1"/>
          </p:cNvSpPr>
          <p:nvPr>
            <p:ph type="body" idx="1"/>
          </p:nvPr>
        </p:nvSpPr>
        <p:spPr>
          <a:xfrm>
            <a:off x="680086" y="4718170"/>
            <a:ext cx="5440640" cy="4469857"/>
          </a:xfrm>
          <a:prstGeom prst="rect">
            <a:avLst/>
          </a:prstGeom>
          <a:noFill/>
          <a:ln>
            <a:noFill/>
          </a:ln>
        </p:spPr>
        <p:txBody>
          <a:bodyPr spcFirstLastPara="1" wrap="square" lIns="91450" tIns="91450" rIns="91450" bIns="91450" anchor="t" anchorCtr="0">
            <a:noAutofit/>
          </a:bodyPr>
          <a:lstStyle/>
          <a:p>
            <a:pPr marL="0" lvl="0" indent="0" algn="l" rtl="0">
              <a:lnSpc>
                <a:spcPct val="100000"/>
              </a:lnSpc>
              <a:spcBef>
                <a:spcPts val="0"/>
              </a:spcBef>
              <a:spcAft>
                <a:spcPts val="0"/>
              </a:spcAft>
              <a:buSzPts val="1400"/>
              <a:buNone/>
            </a:pPr>
            <a:endParaRPr/>
          </a:p>
        </p:txBody>
      </p:sp>
      <p:sp>
        <p:nvSpPr>
          <p:cNvPr id="363" name="Google Shape;363;p41:notes"/>
          <p:cNvSpPr>
            <a:spLocks noGrp="1" noRot="1" noChangeAspect="1"/>
          </p:cNvSpPr>
          <p:nvPr>
            <p:ph type="sldImg" idx="2"/>
          </p:nvPr>
        </p:nvSpPr>
        <p:spPr>
          <a:xfrm>
            <a:off x="90488" y="746125"/>
            <a:ext cx="6619875" cy="3724275"/>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7"/>
        <p:cNvGrpSpPr/>
        <p:nvPr/>
      </p:nvGrpSpPr>
      <p:grpSpPr>
        <a:xfrm>
          <a:off x="0" y="0"/>
          <a:ext cx="0" cy="0"/>
          <a:chOff x="0" y="0"/>
          <a:chExt cx="0" cy="0"/>
        </a:xfrm>
      </p:grpSpPr>
      <p:sp>
        <p:nvSpPr>
          <p:cNvPr id="368" name="Google Shape;368;ge8c4f8cc39_1_128:notes"/>
          <p:cNvSpPr>
            <a:spLocks noGrp="1" noRot="1" noChangeAspect="1"/>
          </p:cNvSpPr>
          <p:nvPr>
            <p:ph type="sldImg" idx="2"/>
          </p:nvPr>
        </p:nvSpPr>
        <p:spPr>
          <a:xfrm>
            <a:off x="92075" y="746125"/>
            <a:ext cx="6616700" cy="3722688"/>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69" name="Google Shape;369;ge8c4f8cc39_1_128:notes"/>
          <p:cNvSpPr txBox="1">
            <a:spLocks noGrp="1"/>
          </p:cNvSpPr>
          <p:nvPr>
            <p:ph type="body" idx="1"/>
          </p:nvPr>
        </p:nvSpPr>
        <p:spPr>
          <a:xfrm>
            <a:off x="680087" y="4718170"/>
            <a:ext cx="5440500" cy="4470000"/>
          </a:xfrm>
          <a:prstGeom prst="rect">
            <a:avLst/>
          </a:prstGeom>
          <a:noFill/>
          <a:ln>
            <a:noFill/>
          </a:ln>
        </p:spPr>
        <p:txBody>
          <a:bodyPr spcFirstLastPara="1" wrap="square" lIns="91150" tIns="91150" rIns="91150" bIns="91150" anchor="t" anchorCtr="0">
            <a:noAutofit/>
          </a:bodyPr>
          <a:lstStyle/>
          <a:p>
            <a:pPr marL="0" lvl="0" indent="0" algn="l" rtl="0">
              <a:lnSpc>
                <a:spcPct val="100000"/>
              </a:lnSpc>
              <a:spcBef>
                <a:spcPts val="0"/>
              </a:spcBef>
              <a:spcAft>
                <a:spcPts val="0"/>
              </a:spcAft>
              <a:buSzPts val="1300"/>
              <a:buNone/>
            </a:pPr>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5"/>
        <p:cNvGrpSpPr/>
        <p:nvPr/>
      </p:nvGrpSpPr>
      <p:grpSpPr>
        <a:xfrm>
          <a:off x="0" y="0"/>
          <a:ext cx="0" cy="0"/>
          <a:chOff x="0" y="0"/>
          <a:chExt cx="0" cy="0"/>
        </a:xfrm>
      </p:grpSpPr>
      <p:sp>
        <p:nvSpPr>
          <p:cNvPr id="376" name="Google Shape;376;ge8c4f8cc39_1_315:notes"/>
          <p:cNvSpPr>
            <a:spLocks noGrp="1" noRot="1" noChangeAspect="1"/>
          </p:cNvSpPr>
          <p:nvPr>
            <p:ph type="sldImg" idx="2"/>
          </p:nvPr>
        </p:nvSpPr>
        <p:spPr>
          <a:xfrm>
            <a:off x="92075" y="746125"/>
            <a:ext cx="6616700" cy="3722688"/>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77" name="Google Shape;377;ge8c4f8cc39_1_315:notes"/>
          <p:cNvSpPr txBox="1">
            <a:spLocks noGrp="1"/>
          </p:cNvSpPr>
          <p:nvPr>
            <p:ph type="body" idx="1"/>
          </p:nvPr>
        </p:nvSpPr>
        <p:spPr>
          <a:xfrm>
            <a:off x="680087" y="4718170"/>
            <a:ext cx="5440500" cy="4470000"/>
          </a:xfrm>
          <a:prstGeom prst="rect">
            <a:avLst/>
          </a:prstGeom>
          <a:noFill/>
          <a:ln>
            <a:noFill/>
          </a:ln>
        </p:spPr>
        <p:txBody>
          <a:bodyPr spcFirstLastPara="1" wrap="square" lIns="91150" tIns="91150" rIns="91150" bIns="91150" anchor="t" anchorCtr="0">
            <a:noAutofit/>
          </a:bodyPr>
          <a:lstStyle/>
          <a:p>
            <a:pPr marL="0" lvl="0" indent="0" algn="l" rtl="0">
              <a:lnSpc>
                <a:spcPct val="100000"/>
              </a:lnSpc>
              <a:spcBef>
                <a:spcPts val="0"/>
              </a:spcBef>
              <a:spcAft>
                <a:spcPts val="0"/>
              </a:spcAft>
              <a:buSzPts val="1300"/>
              <a:buNone/>
            </a:pPr>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3"/>
        <p:cNvGrpSpPr/>
        <p:nvPr/>
      </p:nvGrpSpPr>
      <p:grpSpPr>
        <a:xfrm>
          <a:off x="0" y="0"/>
          <a:ext cx="0" cy="0"/>
          <a:chOff x="0" y="0"/>
          <a:chExt cx="0" cy="0"/>
        </a:xfrm>
      </p:grpSpPr>
      <p:sp>
        <p:nvSpPr>
          <p:cNvPr id="384" name="Google Shape;384;ge8c4f8cc39_1_376:notes"/>
          <p:cNvSpPr>
            <a:spLocks noGrp="1" noRot="1" noChangeAspect="1"/>
          </p:cNvSpPr>
          <p:nvPr>
            <p:ph type="sldImg" idx="2"/>
          </p:nvPr>
        </p:nvSpPr>
        <p:spPr>
          <a:xfrm>
            <a:off x="92075" y="746125"/>
            <a:ext cx="6616700" cy="3722688"/>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85" name="Google Shape;385;ge8c4f8cc39_1_376:notes"/>
          <p:cNvSpPr txBox="1">
            <a:spLocks noGrp="1"/>
          </p:cNvSpPr>
          <p:nvPr>
            <p:ph type="body" idx="1"/>
          </p:nvPr>
        </p:nvSpPr>
        <p:spPr>
          <a:xfrm>
            <a:off x="680087" y="4718170"/>
            <a:ext cx="5440500" cy="4470000"/>
          </a:xfrm>
          <a:prstGeom prst="rect">
            <a:avLst/>
          </a:prstGeom>
          <a:noFill/>
          <a:ln>
            <a:noFill/>
          </a:ln>
        </p:spPr>
        <p:txBody>
          <a:bodyPr spcFirstLastPara="1" wrap="square" lIns="91150" tIns="91150" rIns="91150" bIns="91150" anchor="t" anchorCtr="0">
            <a:noAutofit/>
          </a:bodyPr>
          <a:lstStyle/>
          <a:p>
            <a:pPr marL="0" lvl="0" indent="0" algn="l" rtl="0">
              <a:lnSpc>
                <a:spcPct val="100000"/>
              </a:lnSpc>
              <a:spcBef>
                <a:spcPts val="0"/>
              </a:spcBef>
              <a:spcAft>
                <a:spcPts val="0"/>
              </a:spcAft>
              <a:buSzPts val="1300"/>
              <a:buNone/>
            </a:pPr>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0"/>
        <p:cNvGrpSpPr/>
        <p:nvPr/>
      </p:nvGrpSpPr>
      <p:grpSpPr>
        <a:xfrm>
          <a:off x="0" y="0"/>
          <a:ext cx="0" cy="0"/>
          <a:chOff x="0" y="0"/>
          <a:chExt cx="0" cy="0"/>
        </a:xfrm>
      </p:grpSpPr>
      <p:sp>
        <p:nvSpPr>
          <p:cNvPr id="391" name="Google Shape;391;p42:notes"/>
          <p:cNvSpPr txBox="1">
            <a:spLocks noGrp="1"/>
          </p:cNvSpPr>
          <p:nvPr>
            <p:ph type="body" idx="1"/>
          </p:nvPr>
        </p:nvSpPr>
        <p:spPr>
          <a:xfrm>
            <a:off x="680085" y="4718170"/>
            <a:ext cx="5440680" cy="4469845"/>
          </a:xfrm>
          <a:prstGeom prst="rect">
            <a:avLst/>
          </a:prstGeom>
        </p:spPr>
        <p:txBody>
          <a:bodyPr spcFirstLastPara="1" wrap="square" lIns="91450" tIns="91450" rIns="91450" bIns="91450" anchor="t" anchorCtr="0">
            <a:noAutofit/>
          </a:bodyPr>
          <a:lstStyle/>
          <a:p>
            <a:pPr marL="0" lvl="0" indent="0" algn="l" rtl="0">
              <a:spcBef>
                <a:spcPts val="0"/>
              </a:spcBef>
              <a:spcAft>
                <a:spcPts val="0"/>
              </a:spcAft>
              <a:buNone/>
            </a:pPr>
            <a:endParaRPr/>
          </a:p>
        </p:txBody>
      </p:sp>
      <p:sp>
        <p:nvSpPr>
          <p:cNvPr id="392" name="Google Shape;392;p42:notes"/>
          <p:cNvSpPr>
            <a:spLocks noGrp="1" noRot="1" noChangeAspect="1"/>
          </p:cNvSpPr>
          <p:nvPr>
            <p:ph type="sldImg" idx="2"/>
          </p:nvPr>
        </p:nvSpPr>
        <p:spPr>
          <a:xfrm>
            <a:off x="90488" y="746125"/>
            <a:ext cx="6619875" cy="372427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6"/>
        <p:cNvGrpSpPr/>
        <p:nvPr/>
      </p:nvGrpSpPr>
      <p:grpSpPr>
        <a:xfrm>
          <a:off x="0" y="0"/>
          <a:ext cx="0" cy="0"/>
          <a:chOff x="0" y="0"/>
          <a:chExt cx="0" cy="0"/>
        </a:xfrm>
      </p:grpSpPr>
      <p:sp>
        <p:nvSpPr>
          <p:cNvPr id="397" name="Google Shape;397;p43:notes"/>
          <p:cNvSpPr>
            <a:spLocks noGrp="1" noRot="1" noChangeAspect="1"/>
          </p:cNvSpPr>
          <p:nvPr>
            <p:ph type="sldImg" idx="2"/>
          </p:nvPr>
        </p:nvSpPr>
        <p:spPr>
          <a:xfrm>
            <a:off x="90488" y="746125"/>
            <a:ext cx="6619875" cy="3724275"/>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98" name="Google Shape;398;p43:notes"/>
          <p:cNvSpPr txBox="1">
            <a:spLocks noGrp="1"/>
          </p:cNvSpPr>
          <p:nvPr>
            <p:ph type="body" idx="1"/>
          </p:nvPr>
        </p:nvSpPr>
        <p:spPr>
          <a:xfrm>
            <a:off x="680085" y="4718170"/>
            <a:ext cx="5440680" cy="4469845"/>
          </a:xfrm>
          <a:prstGeom prst="rect">
            <a:avLst/>
          </a:prstGeom>
          <a:noFill/>
          <a:ln>
            <a:noFill/>
          </a:ln>
        </p:spPr>
        <p:txBody>
          <a:bodyPr spcFirstLastPara="1" wrap="square" lIns="91450" tIns="91450" rIns="91450" bIns="91450" anchor="t"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9"/>
        <p:cNvGrpSpPr/>
        <p:nvPr/>
      </p:nvGrpSpPr>
      <p:grpSpPr>
        <a:xfrm>
          <a:off x="0" y="0"/>
          <a:ext cx="0" cy="0"/>
          <a:chOff x="0" y="0"/>
          <a:chExt cx="0" cy="0"/>
        </a:xfrm>
      </p:grpSpPr>
      <p:sp>
        <p:nvSpPr>
          <p:cNvPr id="120" name="Google Shape;120;p5:notes"/>
          <p:cNvSpPr>
            <a:spLocks noGrp="1" noRot="1" noChangeAspect="1"/>
          </p:cNvSpPr>
          <p:nvPr>
            <p:ph type="sldImg" idx="2"/>
          </p:nvPr>
        </p:nvSpPr>
        <p:spPr>
          <a:xfrm>
            <a:off x="42863" y="722313"/>
            <a:ext cx="6423025" cy="3613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21" name="Google Shape;121;p5:notes"/>
          <p:cNvSpPr txBox="1">
            <a:spLocks noGrp="1"/>
          </p:cNvSpPr>
          <p:nvPr>
            <p:ph type="body" idx="1"/>
          </p:nvPr>
        </p:nvSpPr>
        <p:spPr>
          <a:xfrm>
            <a:off x="650755" y="4576193"/>
            <a:ext cx="5206031" cy="4335340"/>
          </a:xfrm>
          <a:prstGeom prst="rect">
            <a:avLst/>
          </a:prstGeom>
          <a:noFill/>
          <a:ln>
            <a:noFill/>
          </a:ln>
        </p:spPr>
        <p:txBody>
          <a:bodyPr spcFirstLastPara="1" wrap="square" lIns="88225" tIns="88225" rIns="88225" bIns="88225" anchor="t"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6"/>
        <p:cNvGrpSpPr/>
        <p:nvPr/>
      </p:nvGrpSpPr>
      <p:grpSpPr>
        <a:xfrm>
          <a:off x="0" y="0"/>
          <a:ext cx="0" cy="0"/>
          <a:chOff x="0" y="0"/>
          <a:chExt cx="0" cy="0"/>
        </a:xfrm>
      </p:grpSpPr>
      <p:sp>
        <p:nvSpPr>
          <p:cNvPr id="127" name="Google Shape;127;p6:notes"/>
          <p:cNvSpPr>
            <a:spLocks noGrp="1" noRot="1" noChangeAspect="1"/>
          </p:cNvSpPr>
          <p:nvPr>
            <p:ph type="sldImg" idx="2"/>
          </p:nvPr>
        </p:nvSpPr>
        <p:spPr>
          <a:xfrm>
            <a:off x="42863" y="722313"/>
            <a:ext cx="6423025" cy="3613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28" name="Google Shape;128;p6:notes"/>
          <p:cNvSpPr txBox="1">
            <a:spLocks noGrp="1"/>
          </p:cNvSpPr>
          <p:nvPr>
            <p:ph type="body" idx="1"/>
          </p:nvPr>
        </p:nvSpPr>
        <p:spPr>
          <a:xfrm>
            <a:off x="650755" y="4576193"/>
            <a:ext cx="5206031" cy="4335340"/>
          </a:xfrm>
          <a:prstGeom prst="rect">
            <a:avLst/>
          </a:prstGeom>
          <a:noFill/>
          <a:ln>
            <a:noFill/>
          </a:ln>
        </p:spPr>
        <p:txBody>
          <a:bodyPr spcFirstLastPara="1" wrap="square" lIns="88225" tIns="88225" rIns="88225" bIns="88225" anchor="t"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3"/>
        <p:cNvGrpSpPr/>
        <p:nvPr/>
      </p:nvGrpSpPr>
      <p:grpSpPr>
        <a:xfrm>
          <a:off x="0" y="0"/>
          <a:ext cx="0" cy="0"/>
          <a:chOff x="0" y="0"/>
          <a:chExt cx="0" cy="0"/>
        </a:xfrm>
      </p:grpSpPr>
      <p:sp>
        <p:nvSpPr>
          <p:cNvPr id="134" name="Google Shape;134;p7:notes"/>
          <p:cNvSpPr txBox="1">
            <a:spLocks noGrp="1"/>
          </p:cNvSpPr>
          <p:nvPr>
            <p:ph type="body" idx="1"/>
          </p:nvPr>
        </p:nvSpPr>
        <p:spPr>
          <a:xfrm>
            <a:off x="680085" y="4718170"/>
            <a:ext cx="5440680" cy="4469845"/>
          </a:xfrm>
          <a:prstGeom prst="rect">
            <a:avLst/>
          </a:prstGeom>
        </p:spPr>
        <p:txBody>
          <a:bodyPr spcFirstLastPara="1" wrap="square" lIns="91450" tIns="91450" rIns="91450" bIns="91450" anchor="t" anchorCtr="0">
            <a:noAutofit/>
          </a:bodyPr>
          <a:lstStyle/>
          <a:p>
            <a:pPr marL="0" lvl="0" indent="0" algn="l" rtl="0">
              <a:spcBef>
                <a:spcPts val="0"/>
              </a:spcBef>
              <a:spcAft>
                <a:spcPts val="0"/>
              </a:spcAft>
              <a:buNone/>
            </a:pPr>
            <a:endParaRPr/>
          </a:p>
        </p:txBody>
      </p:sp>
      <p:sp>
        <p:nvSpPr>
          <p:cNvPr id="135" name="Google Shape;135;p7:notes"/>
          <p:cNvSpPr>
            <a:spLocks noGrp="1" noRot="1" noChangeAspect="1"/>
          </p:cNvSpPr>
          <p:nvPr>
            <p:ph type="sldImg" idx="2"/>
          </p:nvPr>
        </p:nvSpPr>
        <p:spPr>
          <a:xfrm>
            <a:off x="90488" y="746125"/>
            <a:ext cx="6619875" cy="372427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9"/>
        <p:cNvGrpSpPr/>
        <p:nvPr/>
      </p:nvGrpSpPr>
      <p:grpSpPr>
        <a:xfrm>
          <a:off x="0" y="0"/>
          <a:ext cx="0" cy="0"/>
          <a:chOff x="0" y="0"/>
          <a:chExt cx="0" cy="0"/>
        </a:xfrm>
      </p:grpSpPr>
      <p:sp>
        <p:nvSpPr>
          <p:cNvPr id="140" name="Google Shape;140;p8:notes"/>
          <p:cNvSpPr txBox="1">
            <a:spLocks noGrp="1"/>
          </p:cNvSpPr>
          <p:nvPr>
            <p:ph type="body" idx="1"/>
          </p:nvPr>
        </p:nvSpPr>
        <p:spPr>
          <a:xfrm>
            <a:off x="680085" y="4718170"/>
            <a:ext cx="5440680" cy="4469845"/>
          </a:xfrm>
          <a:prstGeom prst="rect">
            <a:avLst/>
          </a:prstGeom>
        </p:spPr>
        <p:txBody>
          <a:bodyPr spcFirstLastPara="1" wrap="square" lIns="91450" tIns="91450" rIns="91450" bIns="91450" anchor="t" anchorCtr="0">
            <a:noAutofit/>
          </a:bodyPr>
          <a:lstStyle/>
          <a:p>
            <a:pPr marL="0" lvl="0" indent="0" algn="l" rtl="0">
              <a:spcBef>
                <a:spcPts val="0"/>
              </a:spcBef>
              <a:spcAft>
                <a:spcPts val="0"/>
              </a:spcAft>
              <a:buNone/>
            </a:pPr>
            <a:endParaRPr/>
          </a:p>
        </p:txBody>
      </p:sp>
      <p:sp>
        <p:nvSpPr>
          <p:cNvPr id="141" name="Google Shape;141;p8:notes"/>
          <p:cNvSpPr>
            <a:spLocks noGrp="1" noRot="1" noChangeAspect="1"/>
          </p:cNvSpPr>
          <p:nvPr>
            <p:ph type="sldImg" idx="2"/>
          </p:nvPr>
        </p:nvSpPr>
        <p:spPr>
          <a:xfrm>
            <a:off x="90488" y="746125"/>
            <a:ext cx="6619875" cy="372427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5"/>
        <p:cNvGrpSpPr/>
        <p:nvPr/>
      </p:nvGrpSpPr>
      <p:grpSpPr>
        <a:xfrm>
          <a:off x="0" y="0"/>
          <a:ext cx="0" cy="0"/>
          <a:chOff x="0" y="0"/>
          <a:chExt cx="0" cy="0"/>
        </a:xfrm>
      </p:grpSpPr>
      <p:sp>
        <p:nvSpPr>
          <p:cNvPr id="146" name="Google Shape;146;p9:notes"/>
          <p:cNvSpPr>
            <a:spLocks noGrp="1" noRot="1" noChangeAspect="1"/>
          </p:cNvSpPr>
          <p:nvPr>
            <p:ph type="sldImg" idx="2"/>
          </p:nvPr>
        </p:nvSpPr>
        <p:spPr>
          <a:xfrm>
            <a:off x="42863" y="722313"/>
            <a:ext cx="6423025" cy="3613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47" name="Google Shape;147;p9:notes"/>
          <p:cNvSpPr txBox="1">
            <a:spLocks noGrp="1"/>
          </p:cNvSpPr>
          <p:nvPr>
            <p:ph type="body" idx="1"/>
          </p:nvPr>
        </p:nvSpPr>
        <p:spPr>
          <a:xfrm>
            <a:off x="650755" y="4576193"/>
            <a:ext cx="5206031" cy="4335340"/>
          </a:xfrm>
          <a:prstGeom prst="rect">
            <a:avLst/>
          </a:prstGeom>
          <a:noFill/>
          <a:ln>
            <a:noFill/>
          </a:ln>
        </p:spPr>
        <p:txBody>
          <a:bodyPr spcFirstLastPara="1" wrap="square" lIns="88225" tIns="88225" rIns="88225" bIns="88225" anchor="t"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matchingName="Diapositiva titolo" type="title">
  <p:cSld name="TITLE">
    <p:spTree>
      <p:nvGrpSpPr>
        <p:cNvPr id="1" name="Shape 12"/>
        <p:cNvGrpSpPr/>
        <p:nvPr/>
      </p:nvGrpSpPr>
      <p:grpSpPr>
        <a:xfrm>
          <a:off x="0" y="0"/>
          <a:ext cx="0" cy="0"/>
          <a:chOff x="0" y="0"/>
          <a:chExt cx="0" cy="0"/>
        </a:xfrm>
      </p:grpSpPr>
      <p:sp>
        <p:nvSpPr>
          <p:cNvPr id="13" name="Google Shape;13;p45"/>
          <p:cNvSpPr txBox="1">
            <a:spLocks noGrp="1"/>
          </p:cNvSpPr>
          <p:nvPr>
            <p:ph type="ctrTitle"/>
          </p:nvPr>
        </p:nvSpPr>
        <p:spPr>
          <a:xfrm>
            <a:off x="342900" y="3720103"/>
            <a:ext cx="5829300" cy="1097280"/>
          </a:xfrm>
          <a:prstGeom prst="rect">
            <a:avLst/>
          </a:prstGeom>
          <a:noFill/>
          <a:ln>
            <a:noFill/>
          </a:ln>
        </p:spPr>
        <p:txBody>
          <a:bodyPr spcFirstLastPara="1" wrap="square" lIns="91425" tIns="45700" rIns="91425" bIns="45700" anchor="ctr" anchorCtr="0">
            <a:normAutofit/>
          </a:bodyPr>
          <a:lstStyle>
            <a:lvl1pPr lvl="0" algn="r">
              <a:lnSpc>
                <a:spcPct val="80000"/>
              </a:lnSpc>
              <a:spcBef>
                <a:spcPts val="0"/>
              </a:spcBef>
              <a:spcAft>
                <a:spcPts val="0"/>
              </a:spcAft>
              <a:buClr>
                <a:srgbClr val="0C0C0C"/>
              </a:buClr>
              <a:buSzPts val="3750"/>
              <a:buFont typeface="Twentieth Century"/>
              <a:buNone/>
              <a:defRPr sz="375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4" name="Google Shape;14;p45"/>
          <p:cNvSpPr txBox="1">
            <a:spLocks noGrp="1"/>
          </p:cNvSpPr>
          <p:nvPr>
            <p:ph type="subTitle" idx="1"/>
          </p:nvPr>
        </p:nvSpPr>
        <p:spPr>
          <a:xfrm>
            <a:off x="6457950" y="3720103"/>
            <a:ext cx="2400300" cy="1097280"/>
          </a:xfrm>
          <a:prstGeom prst="rect">
            <a:avLst/>
          </a:prstGeom>
          <a:noFill/>
          <a:ln>
            <a:noFill/>
          </a:ln>
        </p:spPr>
        <p:txBody>
          <a:bodyPr spcFirstLastPara="1" wrap="square" lIns="91425" tIns="45700" rIns="91425" bIns="45700" anchor="ctr" anchorCtr="0">
            <a:normAutofit/>
          </a:bodyPr>
          <a:lstStyle>
            <a:lvl1pPr lvl="0" algn="l">
              <a:lnSpc>
                <a:spcPct val="100000"/>
              </a:lnSpc>
              <a:spcBef>
                <a:spcPts val="0"/>
              </a:spcBef>
              <a:spcAft>
                <a:spcPts val="0"/>
              </a:spcAft>
              <a:buSzPts val="1350"/>
              <a:buNone/>
              <a:defRPr sz="1350">
                <a:solidFill>
                  <a:srgbClr val="0C0C0C"/>
                </a:solidFill>
              </a:defRPr>
            </a:lvl1pPr>
            <a:lvl2pPr lvl="1" algn="ctr">
              <a:lnSpc>
                <a:spcPct val="90000"/>
              </a:lnSpc>
              <a:spcBef>
                <a:spcPts val="150"/>
              </a:spcBef>
              <a:spcAft>
                <a:spcPts val="0"/>
              </a:spcAft>
              <a:buSzPts val="1350"/>
              <a:buNone/>
              <a:defRPr sz="1350"/>
            </a:lvl2pPr>
            <a:lvl3pPr lvl="2" algn="ctr">
              <a:lnSpc>
                <a:spcPct val="90000"/>
              </a:lnSpc>
              <a:spcBef>
                <a:spcPts val="300"/>
              </a:spcBef>
              <a:spcAft>
                <a:spcPts val="0"/>
              </a:spcAft>
              <a:buSzPts val="1350"/>
              <a:buNone/>
              <a:defRPr sz="1350"/>
            </a:lvl3pPr>
            <a:lvl4pPr lvl="3" algn="ctr">
              <a:lnSpc>
                <a:spcPct val="90000"/>
              </a:lnSpc>
              <a:spcBef>
                <a:spcPts val="300"/>
              </a:spcBef>
              <a:spcAft>
                <a:spcPts val="0"/>
              </a:spcAft>
              <a:buSzPts val="1350"/>
              <a:buNone/>
              <a:defRPr sz="1350"/>
            </a:lvl4pPr>
            <a:lvl5pPr lvl="4" algn="ctr">
              <a:lnSpc>
                <a:spcPct val="90000"/>
              </a:lnSpc>
              <a:spcBef>
                <a:spcPts val="300"/>
              </a:spcBef>
              <a:spcAft>
                <a:spcPts val="0"/>
              </a:spcAft>
              <a:buSzPts val="1350"/>
              <a:buNone/>
              <a:defRPr sz="1350"/>
            </a:lvl5pPr>
            <a:lvl6pPr lvl="5" algn="ctr">
              <a:lnSpc>
                <a:spcPct val="90000"/>
              </a:lnSpc>
              <a:spcBef>
                <a:spcPts val="300"/>
              </a:spcBef>
              <a:spcAft>
                <a:spcPts val="0"/>
              </a:spcAft>
              <a:buSzPts val="1350"/>
              <a:buNone/>
              <a:defRPr sz="1350"/>
            </a:lvl6pPr>
            <a:lvl7pPr lvl="6" algn="ctr">
              <a:lnSpc>
                <a:spcPct val="90000"/>
              </a:lnSpc>
              <a:spcBef>
                <a:spcPts val="300"/>
              </a:spcBef>
              <a:spcAft>
                <a:spcPts val="0"/>
              </a:spcAft>
              <a:buSzPts val="1350"/>
              <a:buNone/>
              <a:defRPr sz="1350"/>
            </a:lvl7pPr>
            <a:lvl8pPr lvl="7" algn="ctr">
              <a:lnSpc>
                <a:spcPct val="90000"/>
              </a:lnSpc>
              <a:spcBef>
                <a:spcPts val="300"/>
              </a:spcBef>
              <a:spcAft>
                <a:spcPts val="0"/>
              </a:spcAft>
              <a:buSzPts val="1350"/>
              <a:buNone/>
              <a:defRPr sz="1350"/>
            </a:lvl8pPr>
            <a:lvl9pPr lvl="8" algn="ctr">
              <a:lnSpc>
                <a:spcPct val="90000"/>
              </a:lnSpc>
              <a:spcBef>
                <a:spcPts val="300"/>
              </a:spcBef>
              <a:spcAft>
                <a:spcPts val="300"/>
              </a:spcAft>
              <a:buSzPts val="1350"/>
              <a:buNone/>
              <a:defRPr sz="1350"/>
            </a:lvl9pPr>
          </a:lstStyle>
          <a:p>
            <a:endParaRPr/>
          </a:p>
        </p:txBody>
      </p:sp>
      <p:sp>
        <p:nvSpPr>
          <p:cNvPr id="15" name="Google Shape;15;p45"/>
          <p:cNvSpPr txBox="1">
            <a:spLocks noGrp="1"/>
          </p:cNvSpPr>
          <p:nvPr>
            <p:ph type="dt" idx="10"/>
          </p:nvPr>
        </p:nvSpPr>
        <p:spPr>
          <a:xfrm>
            <a:off x="768097" y="4853028"/>
            <a:ext cx="1615607" cy="20574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6" name="Google Shape;16;p45"/>
          <p:cNvSpPr txBox="1">
            <a:spLocks noGrp="1"/>
          </p:cNvSpPr>
          <p:nvPr>
            <p:ph type="ftr" idx="11"/>
          </p:nvPr>
        </p:nvSpPr>
        <p:spPr>
          <a:xfrm>
            <a:off x="3632200" y="4853028"/>
            <a:ext cx="4426094" cy="205740"/>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7" name="Google Shape;17;p45"/>
          <p:cNvSpPr txBox="1">
            <a:spLocks noGrp="1"/>
          </p:cNvSpPr>
          <p:nvPr>
            <p:ph type="sldNum" idx="12"/>
          </p:nvPr>
        </p:nvSpPr>
        <p:spPr>
          <a:xfrm>
            <a:off x="8128000" y="4853028"/>
            <a:ext cx="730250" cy="205740"/>
          </a:xfrm>
          <a:prstGeom prst="rect">
            <a:avLst/>
          </a:prstGeom>
          <a:noFill/>
          <a:ln>
            <a:noFill/>
          </a:ln>
        </p:spPr>
        <p:txBody>
          <a:bodyPr spcFirstLastPara="1" wrap="square" lIns="91425" tIns="45700" rIns="91425" bIns="45700" anchor="ctr" anchorCtr="0">
            <a:noAutofit/>
          </a:bodyPr>
          <a:lstStyle>
            <a:lvl1pPr marL="0" lvl="0" indent="0" algn="ctr">
              <a:spcBef>
                <a:spcPts val="0"/>
              </a:spcBef>
              <a:spcAft>
                <a:spcPts val="0"/>
              </a:spcAft>
              <a:buClr>
                <a:srgbClr val="0C0C0C"/>
              </a:buClr>
              <a:buSzPts val="700"/>
              <a:buFont typeface="Twentieth Century"/>
              <a:buNone/>
              <a:defRPr/>
            </a:lvl1pPr>
            <a:lvl2pPr marL="0" lvl="1" indent="0" algn="ctr">
              <a:spcBef>
                <a:spcPts val="0"/>
              </a:spcBef>
              <a:spcAft>
                <a:spcPts val="0"/>
              </a:spcAft>
              <a:buClr>
                <a:srgbClr val="0C0C0C"/>
              </a:buClr>
              <a:buSzPts val="700"/>
              <a:buFont typeface="Twentieth Century"/>
              <a:buNone/>
              <a:defRPr/>
            </a:lvl2pPr>
            <a:lvl3pPr marL="0" lvl="2" indent="0" algn="ctr">
              <a:spcBef>
                <a:spcPts val="0"/>
              </a:spcBef>
              <a:spcAft>
                <a:spcPts val="0"/>
              </a:spcAft>
              <a:buClr>
                <a:srgbClr val="0C0C0C"/>
              </a:buClr>
              <a:buSzPts val="700"/>
              <a:buFont typeface="Twentieth Century"/>
              <a:buNone/>
              <a:defRPr/>
            </a:lvl3pPr>
            <a:lvl4pPr marL="0" lvl="3" indent="0" algn="ctr">
              <a:spcBef>
                <a:spcPts val="0"/>
              </a:spcBef>
              <a:spcAft>
                <a:spcPts val="0"/>
              </a:spcAft>
              <a:buClr>
                <a:srgbClr val="0C0C0C"/>
              </a:buClr>
              <a:buSzPts val="700"/>
              <a:buFont typeface="Twentieth Century"/>
              <a:buNone/>
              <a:defRPr/>
            </a:lvl4pPr>
            <a:lvl5pPr marL="0" lvl="4" indent="0" algn="ctr">
              <a:spcBef>
                <a:spcPts val="0"/>
              </a:spcBef>
              <a:spcAft>
                <a:spcPts val="0"/>
              </a:spcAft>
              <a:buClr>
                <a:srgbClr val="0C0C0C"/>
              </a:buClr>
              <a:buSzPts val="700"/>
              <a:buFont typeface="Twentieth Century"/>
              <a:buNone/>
              <a:defRPr/>
            </a:lvl5pPr>
            <a:lvl6pPr marL="0" lvl="5" indent="0" algn="ctr">
              <a:spcBef>
                <a:spcPts val="0"/>
              </a:spcBef>
              <a:spcAft>
                <a:spcPts val="0"/>
              </a:spcAft>
              <a:buClr>
                <a:srgbClr val="0C0C0C"/>
              </a:buClr>
              <a:buSzPts val="700"/>
              <a:buFont typeface="Twentieth Century"/>
              <a:buNone/>
              <a:defRPr/>
            </a:lvl6pPr>
            <a:lvl7pPr marL="0" lvl="6" indent="0" algn="ctr">
              <a:spcBef>
                <a:spcPts val="0"/>
              </a:spcBef>
              <a:spcAft>
                <a:spcPts val="0"/>
              </a:spcAft>
              <a:buClr>
                <a:srgbClr val="0C0C0C"/>
              </a:buClr>
              <a:buSzPts val="700"/>
              <a:buFont typeface="Twentieth Century"/>
              <a:buNone/>
              <a:defRPr/>
            </a:lvl7pPr>
            <a:lvl8pPr marL="0" lvl="7" indent="0" algn="ctr">
              <a:spcBef>
                <a:spcPts val="0"/>
              </a:spcBef>
              <a:spcAft>
                <a:spcPts val="0"/>
              </a:spcAft>
              <a:buClr>
                <a:srgbClr val="0C0C0C"/>
              </a:buClr>
              <a:buSzPts val="700"/>
              <a:buFont typeface="Twentieth Century"/>
              <a:buNone/>
              <a:defRPr/>
            </a:lvl8pPr>
            <a:lvl9pPr marL="0" lvl="8" indent="0" algn="ctr">
              <a:spcBef>
                <a:spcPts val="0"/>
              </a:spcBef>
              <a:spcAft>
                <a:spcPts val="0"/>
              </a:spcAft>
              <a:buClr>
                <a:srgbClr val="0C0C0C"/>
              </a:buClr>
              <a:buSzPts val="700"/>
              <a:buFont typeface="Twentieth Century"/>
              <a:buNone/>
              <a:defRPr/>
            </a:lvl9pPr>
          </a:lstStyle>
          <a:p>
            <a:pPr marL="0" lvl="0" indent="0" algn="ctr" rtl="0">
              <a:spcBef>
                <a:spcPts val="0"/>
              </a:spcBef>
              <a:spcAft>
                <a:spcPts val="0"/>
              </a:spcAft>
              <a:buNone/>
            </a:pPr>
            <a:fld id="{00000000-1234-1234-1234-123412341234}" type="slidenum">
              <a:rPr lang="it-IT"/>
              <a:t>‹N›</a:t>
            </a:fld>
            <a:endParaRPr/>
          </a:p>
        </p:txBody>
      </p:sp>
      <p:cxnSp>
        <p:nvCxnSpPr>
          <p:cNvPr id="18" name="Google Shape;18;p45"/>
          <p:cNvCxnSpPr/>
          <p:nvPr/>
        </p:nvCxnSpPr>
        <p:spPr>
          <a:xfrm rot="10800000">
            <a:off x="6290132" y="3948080"/>
            <a:ext cx="0" cy="685800"/>
          </a:xfrm>
          <a:prstGeom prst="straightConnector1">
            <a:avLst/>
          </a:prstGeom>
          <a:noFill/>
          <a:ln w="19050" cap="flat" cmpd="sng">
            <a:solidFill>
              <a:schemeClr val="accent1"/>
            </a:solidFill>
            <a:prstDash val="solid"/>
            <a:round/>
            <a:headEnd type="none" w="sm" len="sm"/>
            <a:tailEnd type="none" w="sm" len="sm"/>
          </a:ln>
        </p:spPr>
      </p:cxnSp>
      <p:sp>
        <p:nvSpPr>
          <p:cNvPr id="19" name="Google Shape;19;p45"/>
          <p:cNvSpPr/>
          <p:nvPr/>
        </p:nvSpPr>
        <p:spPr>
          <a:xfrm>
            <a:off x="0" y="0"/>
            <a:ext cx="9144000" cy="3429001"/>
          </a:xfrm>
          <a:prstGeom prst="rect">
            <a:avLst/>
          </a:prstGeom>
          <a:blipFill rotWithShape="1">
            <a:blip r:embed="rId2">
              <a:alphaModFix/>
            </a:blip>
            <a:tile tx="-133350" ty="-6350" sx="50000" sy="50000" flip="none" algn="tl"/>
          </a:bli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Contenuto con didascalia" type="objTx">
  <p:cSld name="OBJECT_WITH_CAPTION_TEXT">
    <p:spTree>
      <p:nvGrpSpPr>
        <p:cNvPr id="1" name="Shape 69"/>
        <p:cNvGrpSpPr/>
        <p:nvPr/>
      </p:nvGrpSpPr>
      <p:grpSpPr>
        <a:xfrm>
          <a:off x="0" y="0"/>
          <a:ext cx="0" cy="0"/>
          <a:chOff x="0" y="0"/>
          <a:chExt cx="0" cy="0"/>
        </a:xfrm>
      </p:grpSpPr>
      <p:sp>
        <p:nvSpPr>
          <p:cNvPr id="70" name="Google Shape;70;p54"/>
          <p:cNvSpPr txBox="1">
            <a:spLocks noGrp="1"/>
          </p:cNvSpPr>
          <p:nvPr>
            <p:ph type="title"/>
          </p:nvPr>
        </p:nvSpPr>
        <p:spPr>
          <a:xfrm>
            <a:off x="768096" y="353632"/>
            <a:ext cx="3291840" cy="1303020"/>
          </a:xfrm>
          <a:prstGeom prst="rect">
            <a:avLst/>
          </a:prstGeom>
          <a:noFill/>
          <a:ln>
            <a:noFill/>
          </a:ln>
        </p:spPr>
        <p:txBody>
          <a:bodyPr spcFirstLastPara="1" wrap="square" lIns="91425" tIns="45700" rIns="91425" bIns="45700" anchor="ctr" anchorCtr="0">
            <a:noAutofit/>
          </a:bodyPr>
          <a:lstStyle>
            <a:lvl1pPr lvl="0" algn="l">
              <a:lnSpc>
                <a:spcPct val="80000"/>
              </a:lnSpc>
              <a:spcBef>
                <a:spcPts val="0"/>
              </a:spcBef>
              <a:spcAft>
                <a:spcPts val="0"/>
              </a:spcAft>
              <a:buClr>
                <a:srgbClr val="0C0C0C"/>
              </a:buClr>
              <a:buSzPts val="3000"/>
              <a:buFont typeface="Twentieth Century"/>
              <a:buNone/>
              <a:defRPr sz="3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1" name="Google Shape;71;p54"/>
          <p:cNvSpPr txBox="1">
            <a:spLocks noGrp="1"/>
          </p:cNvSpPr>
          <p:nvPr>
            <p:ph type="body" idx="1"/>
          </p:nvPr>
        </p:nvSpPr>
        <p:spPr>
          <a:xfrm>
            <a:off x="4286250" y="617220"/>
            <a:ext cx="4258818" cy="3888486"/>
          </a:xfrm>
          <a:prstGeom prst="rect">
            <a:avLst/>
          </a:prstGeom>
          <a:noFill/>
          <a:ln>
            <a:noFill/>
          </a:ln>
        </p:spPr>
        <p:txBody>
          <a:bodyPr spcFirstLastPara="1" wrap="square" lIns="45700" tIns="45700" rIns="45700" bIns="45700" anchor="t" anchorCtr="0">
            <a:normAutofit/>
          </a:bodyPr>
          <a:lstStyle>
            <a:lvl1pPr marL="457200" lvl="0" indent="-342900" algn="l">
              <a:lnSpc>
                <a:spcPct val="90000"/>
              </a:lnSpc>
              <a:spcBef>
                <a:spcPts val="900"/>
              </a:spcBef>
              <a:spcAft>
                <a:spcPts val="0"/>
              </a:spcAft>
              <a:buSzPts val="1800"/>
              <a:buChar char=" "/>
              <a:defRPr sz="1800"/>
            </a:lvl1pPr>
            <a:lvl2pPr marL="914400" lvl="1" indent="-323850" algn="l">
              <a:lnSpc>
                <a:spcPct val="90000"/>
              </a:lnSpc>
              <a:spcBef>
                <a:spcPts val="150"/>
              </a:spcBef>
              <a:spcAft>
                <a:spcPts val="0"/>
              </a:spcAft>
              <a:buSzPts val="1500"/>
              <a:buChar char="🢝"/>
              <a:defRPr sz="1500"/>
            </a:lvl2pPr>
            <a:lvl3pPr marL="1371600" lvl="2" indent="-304800" algn="l">
              <a:lnSpc>
                <a:spcPct val="90000"/>
              </a:lnSpc>
              <a:spcBef>
                <a:spcPts val="300"/>
              </a:spcBef>
              <a:spcAft>
                <a:spcPts val="0"/>
              </a:spcAft>
              <a:buSzPts val="1200"/>
              <a:buChar char="🢝"/>
              <a:defRPr sz="1200"/>
            </a:lvl3pPr>
            <a:lvl4pPr marL="1828800" lvl="3" indent="-304800" algn="l">
              <a:lnSpc>
                <a:spcPct val="90000"/>
              </a:lnSpc>
              <a:spcBef>
                <a:spcPts val="300"/>
              </a:spcBef>
              <a:spcAft>
                <a:spcPts val="0"/>
              </a:spcAft>
              <a:buSzPts val="1200"/>
              <a:buChar char="🢝"/>
              <a:defRPr sz="1200"/>
            </a:lvl4pPr>
            <a:lvl5pPr marL="2286000" lvl="4" indent="-304800" algn="l">
              <a:lnSpc>
                <a:spcPct val="90000"/>
              </a:lnSpc>
              <a:spcBef>
                <a:spcPts val="300"/>
              </a:spcBef>
              <a:spcAft>
                <a:spcPts val="0"/>
              </a:spcAft>
              <a:buSzPts val="1200"/>
              <a:buChar char="🢝"/>
              <a:defRPr sz="1200"/>
            </a:lvl5pPr>
            <a:lvl6pPr marL="2743200" lvl="5" indent="-304800" algn="l">
              <a:lnSpc>
                <a:spcPct val="90000"/>
              </a:lnSpc>
              <a:spcBef>
                <a:spcPts val="300"/>
              </a:spcBef>
              <a:spcAft>
                <a:spcPts val="0"/>
              </a:spcAft>
              <a:buSzPts val="1200"/>
              <a:buChar char="🢝"/>
              <a:defRPr sz="1200"/>
            </a:lvl6pPr>
            <a:lvl7pPr marL="3200400" lvl="6" indent="-304800" algn="l">
              <a:lnSpc>
                <a:spcPct val="90000"/>
              </a:lnSpc>
              <a:spcBef>
                <a:spcPts val="300"/>
              </a:spcBef>
              <a:spcAft>
                <a:spcPts val="0"/>
              </a:spcAft>
              <a:buSzPts val="1200"/>
              <a:buChar char="🢝"/>
              <a:defRPr sz="1200"/>
            </a:lvl7pPr>
            <a:lvl8pPr marL="3657600" lvl="7" indent="-304800" algn="l">
              <a:lnSpc>
                <a:spcPct val="90000"/>
              </a:lnSpc>
              <a:spcBef>
                <a:spcPts val="300"/>
              </a:spcBef>
              <a:spcAft>
                <a:spcPts val="0"/>
              </a:spcAft>
              <a:buSzPts val="1200"/>
              <a:buChar char="🢝"/>
              <a:defRPr sz="1200"/>
            </a:lvl8pPr>
            <a:lvl9pPr marL="4114800" lvl="8" indent="-304800" algn="l">
              <a:lnSpc>
                <a:spcPct val="90000"/>
              </a:lnSpc>
              <a:spcBef>
                <a:spcPts val="300"/>
              </a:spcBef>
              <a:spcAft>
                <a:spcPts val="300"/>
              </a:spcAft>
              <a:buSzPts val="1200"/>
              <a:buChar char="🢝"/>
              <a:defRPr sz="1200"/>
            </a:lvl9pPr>
          </a:lstStyle>
          <a:p>
            <a:endParaRPr/>
          </a:p>
        </p:txBody>
      </p:sp>
      <p:sp>
        <p:nvSpPr>
          <p:cNvPr id="72" name="Google Shape;72;p54"/>
          <p:cNvSpPr txBox="1">
            <a:spLocks noGrp="1"/>
          </p:cNvSpPr>
          <p:nvPr>
            <p:ph type="body" idx="2"/>
          </p:nvPr>
        </p:nvSpPr>
        <p:spPr>
          <a:xfrm>
            <a:off x="768096" y="1693129"/>
            <a:ext cx="3291840" cy="2821721"/>
          </a:xfrm>
          <a:prstGeom prst="rect">
            <a:avLst/>
          </a:prstGeom>
          <a:noFill/>
          <a:ln>
            <a:noFill/>
          </a:ln>
        </p:spPr>
        <p:txBody>
          <a:bodyPr spcFirstLastPara="1" wrap="square" lIns="91425" tIns="45700" rIns="91425" bIns="45700" anchor="t" anchorCtr="0">
            <a:normAutofit/>
          </a:bodyPr>
          <a:lstStyle>
            <a:lvl1pPr marL="457200" lvl="0" indent="-228600" algn="l">
              <a:lnSpc>
                <a:spcPct val="108000"/>
              </a:lnSpc>
              <a:spcBef>
                <a:spcPts val="450"/>
              </a:spcBef>
              <a:spcAft>
                <a:spcPts val="0"/>
              </a:spcAft>
              <a:buSzPts val="1200"/>
              <a:buNone/>
              <a:defRPr sz="1200"/>
            </a:lvl1pPr>
            <a:lvl2pPr marL="914400" lvl="1" indent="-228600" algn="l">
              <a:lnSpc>
                <a:spcPct val="90000"/>
              </a:lnSpc>
              <a:spcBef>
                <a:spcPts val="150"/>
              </a:spcBef>
              <a:spcAft>
                <a:spcPts val="0"/>
              </a:spcAft>
              <a:buSzPts val="900"/>
              <a:buNone/>
              <a:defRPr sz="900"/>
            </a:lvl2pPr>
            <a:lvl3pPr marL="1371600" lvl="2" indent="-228600" algn="l">
              <a:lnSpc>
                <a:spcPct val="90000"/>
              </a:lnSpc>
              <a:spcBef>
                <a:spcPts val="300"/>
              </a:spcBef>
              <a:spcAft>
                <a:spcPts val="0"/>
              </a:spcAft>
              <a:buSzPts val="750"/>
              <a:buNone/>
              <a:defRPr sz="750"/>
            </a:lvl3pPr>
            <a:lvl4pPr marL="1828800" lvl="3" indent="-228600" algn="l">
              <a:lnSpc>
                <a:spcPct val="90000"/>
              </a:lnSpc>
              <a:spcBef>
                <a:spcPts val="300"/>
              </a:spcBef>
              <a:spcAft>
                <a:spcPts val="0"/>
              </a:spcAft>
              <a:buSzPts val="675"/>
              <a:buNone/>
              <a:defRPr sz="675"/>
            </a:lvl4pPr>
            <a:lvl5pPr marL="2286000" lvl="4" indent="-228600" algn="l">
              <a:lnSpc>
                <a:spcPct val="90000"/>
              </a:lnSpc>
              <a:spcBef>
                <a:spcPts val="300"/>
              </a:spcBef>
              <a:spcAft>
                <a:spcPts val="0"/>
              </a:spcAft>
              <a:buSzPts val="675"/>
              <a:buNone/>
              <a:defRPr sz="675"/>
            </a:lvl5pPr>
            <a:lvl6pPr marL="2743200" lvl="5" indent="-228600" algn="l">
              <a:lnSpc>
                <a:spcPct val="90000"/>
              </a:lnSpc>
              <a:spcBef>
                <a:spcPts val="300"/>
              </a:spcBef>
              <a:spcAft>
                <a:spcPts val="0"/>
              </a:spcAft>
              <a:buSzPts val="675"/>
              <a:buNone/>
              <a:defRPr sz="675"/>
            </a:lvl6pPr>
            <a:lvl7pPr marL="3200400" lvl="6" indent="-228600" algn="l">
              <a:lnSpc>
                <a:spcPct val="90000"/>
              </a:lnSpc>
              <a:spcBef>
                <a:spcPts val="300"/>
              </a:spcBef>
              <a:spcAft>
                <a:spcPts val="0"/>
              </a:spcAft>
              <a:buSzPts val="675"/>
              <a:buNone/>
              <a:defRPr sz="675"/>
            </a:lvl7pPr>
            <a:lvl8pPr marL="3657600" lvl="7" indent="-228600" algn="l">
              <a:lnSpc>
                <a:spcPct val="90000"/>
              </a:lnSpc>
              <a:spcBef>
                <a:spcPts val="300"/>
              </a:spcBef>
              <a:spcAft>
                <a:spcPts val="0"/>
              </a:spcAft>
              <a:buSzPts val="675"/>
              <a:buNone/>
              <a:defRPr sz="675"/>
            </a:lvl8pPr>
            <a:lvl9pPr marL="4114800" lvl="8" indent="-228600" algn="l">
              <a:lnSpc>
                <a:spcPct val="90000"/>
              </a:lnSpc>
              <a:spcBef>
                <a:spcPts val="300"/>
              </a:spcBef>
              <a:spcAft>
                <a:spcPts val="300"/>
              </a:spcAft>
              <a:buSzPts val="675"/>
              <a:buNone/>
              <a:defRPr sz="675"/>
            </a:lvl9pPr>
          </a:lstStyle>
          <a:p>
            <a:endParaRPr/>
          </a:p>
        </p:txBody>
      </p:sp>
      <p:sp>
        <p:nvSpPr>
          <p:cNvPr id="73" name="Google Shape;73;p54"/>
          <p:cNvSpPr txBox="1">
            <a:spLocks noGrp="1"/>
          </p:cNvSpPr>
          <p:nvPr>
            <p:ph type="dt" idx="10"/>
          </p:nvPr>
        </p:nvSpPr>
        <p:spPr>
          <a:xfrm>
            <a:off x="768097" y="4853028"/>
            <a:ext cx="1615607" cy="20574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4" name="Google Shape;74;p54"/>
          <p:cNvSpPr txBox="1">
            <a:spLocks noGrp="1"/>
          </p:cNvSpPr>
          <p:nvPr>
            <p:ph type="ftr" idx="11"/>
          </p:nvPr>
        </p:nvSpPr>
        <p:spPr>
          <a:xfrm>
            <a:off x="3632200" y="4853028"/>
            <a:ext cx="4426094" cy="205740"/>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5" name="Google Shape;75;p54"/>
          <p:cNvSpPr txBox="1">
            <a:spLocks noGrp="1"/>
          </p:cNvSpPr>
          <p:nvPr>
            <p:ph type="sldNum" idx="12"/>
          </p:nvPr>
        </p:nvSpPr>
        <p:spPr>
          <a:xfrm>
            <a:off x="8128000" y="4853028"/>
            <a:ext cx="730250" cy="205740"/>
          </a:xfrm>
          <a:prstGeom prst="rect">
            <a:avLst/>
          </a:prstGeom>
          <a:noFill/>
          <a:ln>
            <a:noFill/>
          </a:ln>
        </p:spPr>
        <p:txBody>
          <a:bodyPr spcFirstLastPara="1" wrap="square" lIns="91425" tIns="45700" rIns="91425" bIns="45700" anchor="ctr" anchorCtr="0">
            <a:noAutofit/>
          </a:bodyPr>
          <a:lstStyle>
            <a:lvl1pPr marL="0" lvl="0" indent="0" algn="ctr">
              <a:spcBef>
                <a:spcPts val="0"/>
              </a:spcBef>
              <a:spcAft>
                <a:spcPts val="0"/>
              </a:spcAft>
              <a:buClr>
                <a:srgbClr val="0C0C0C"/>
              </a:buClr>
              <a:buSzPts val="700"/>
              <a:buFont typeface="Twentieth Century"/>
              <a:buNone/>
              <a:defRPr/>
            </a:lvl1pPr>
            <a:lvl2pPr marL="0" lvl="1" indent="0" algn="ctr">
              <a:spcBef>
                <a:spcPts val="0"/>
              </a:spcBef>
              <a:spcAft>
                <a:spcPts val="0"/>
              </a:spcAft>
              <a:buClr>
                <a:srgbClr val="0C0C0C"/>
              </a:buClr>
              <a:buSzPts val="700"/>
              <a:buFont typeface="Twentieth Century"/>
              <a:buNone/>
              <a:defRPr/>
            </a:lvl2pPr>
            <a:lvl3pPr marL="0" lvl="2" indent="0" algn="ctr">
              <a:spcBef>
                <a:spcPts val="0"/>
              </a:spcBef>
              <a:spcAft>
                <a:spcPts val="0"/>
              </a:spcAft>
              <a:buClr>
                <a:srgbClr val="0C0C0C"/>
              </a:buClr>
              <a:buSzPts val="700"/>
              <a:buFont typeface="Twentieth Century"/>
              <a:buNone/>
              <a:defRPr/>
            </a:lvl3pPr>
            <a:lvl4pPr marL="0" lvl="3" indent="0" algn="ctr">
              <a:spcBef>
                <a:spcPts val="0"/>
              </a:spcBef>
              <a:spcAft>
                <a:spcPts val="0"/>
              </a:spcAft>
              <a:buClr>
                <a:srgbClr val="0C0C0C"/>
              </a:buClr>
              <a:buSzPts val="700"/>
              <a:buFont typeface="Twentieth Century"/>
              <a:buNone/>
              <a:defRPr/>
            </a:lvl4pPr>
            <a:lvl5pPr marL="0" lvl="4" indent="0" algn="ctr">
              <a:spcBef>
                <a:spcPts val="0"/>
              </a:spcBef>
              <a:spcAft>
                <a:spcPts val="0"/>
              </a:spcAft>
              <a:buClr>
                <a:srgbClr val="0C0C0C"/>
              </a:buClr>
              <a:buSzPts val="700"/>
              <a:buFont typeface="Twentieth Century"/>
              <a:buNone/>
              <a:defRPr/>
            </a:lvl5pPr>
            <a:lvl6pPr marL="0" lvl="5" indent="0" algn="ctr">
              <a:spcBef>
                <a:spcPts val="0"/>
              </a:spcBef>
              <a:spcAft>
                <a:spcPts val="0"/>
              </a:spcAft>
              <a:buClr>
                <a:srgbClr val="0C0C0C"/>
              </a:buClr>
              <a:buSzPts val="700"/>
              <a:buFont typeface="Twentieth Century"/>
              <a:buNone/>
              <a:defRPr/>
            </a:lvl6pPr>
            <a:lvl7pPr marL="0" lvl="6" indent="0" algn="ctr">
              <a:spcBef>
                <a:spcPts val="0"/>
              </a:spcBef>
              <a:spcAft>
                <a:spcPts val="0"/>
              </a:spcAft>
              <a:buClr>
                <a:srgbClr val="0C0C0C"/>
              </a:buClr>
              <a:buSzPts val="700"/>
              <a:buFont typeface="Twentieth Century"/>
              <a:buNone/>
              <a:defRPr/>
            </a:lvl7pPr>
            <a:lvl8pPr marL="0" lvl="7" indent="0" algn="ctr">
              <a:spcBef>
                <a:spcPts val="0"/>
              </a:spcBef>
              <a:spcAft>
                <a:spcPts val="0"/>
              </a:spcAft>
              <a:buClr>
                <a:srgbClr val="0C0C0C"/>
              </a:buClr>
              <a:buSzPts val="700"/>
              <a:buFont typeface="Twentieth Century"/>
              <a:buNone/>
              <a:defRPr/>
            </a:lvl8pPr>
            <a:lvl9pPr marL="0" lvl="8" indent="0" algn="ctr">
              <a:spcBef>
                <a:spcPts val="0"/>
              </a:spcBef>
              <a:spcAft>
                <a:spcPts val="0"/>
              </a:spcAft>
              <a:buClr>
                <a:srgbClr val="0C0C0C"/>
              </a:buClr>
              <a:buSzPts val="700"/>
              <a:buFont typeface="Twentieth Century"/>
              <a:buNone/>
              <a:defRPr/>
            </a:lvl9pPr>
          </a:lstStyle>
          <a:p>
            <a:pPr marL="0" lvl="0" indent="0" algn="ctr" rtl="0">
              <a:spcBef>
                <a:spcPts val="0"/>
              </a:spcBef>
              <a:spcAft>
                <a:spcPts val="0"/>
              </a:spcAft>
              <a:buNone/>
            </a:pPr>
            <a:fld id="{00000000-1234-1234-1234-123412341234}" type="slidenum">
              <a:rPr lang="it-IT"/>
              <a:t>‹N›</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itolo e testo verticale" type="vertTx">
  <p:cSld name="VERTICAL_TEXT">
    <p:spTree>
      <p:nvGrpSpPr>
        <p:cNvPr id="1" name="Shape 76"/>
        <p:cNvGrpSpPr/>
        <p:nvPr/>
      </p:nvGrpSpPr>
      <p:grpSpPr>
        <a:xfrm>
          <a:off x="0" y="0"/>
          <a:ext cx="0" cy="0"/>
          <a:chOff x="0" y="0"/>
          <a:chExt cx="0" cy="0"/>
        </a:xfrm>
      </p:grpSpPr>
      <p:sp>
        <p:nvSpPr>
          <p:cNvPr id="77" name="Google Shape;77;p55"/>
          <p:cNvSpPr txBox="1">
            <a:spLocks noGrp="1"/>
          </p:cNvSpPr>
          <p:nvPr>
            <p:ph type="title"/>
          </p:nvPr>
        </p:nvSpPr>
        <p:spPr>
          <a:xfrm>
            <a:off x="768096" y="438912"/>
            <a:ext cx="7290054" cy="1124712"/>
          </a:xfrm>
          <a:prstGeom prst="rect">
            <a:avLst/>
          </a:prstGeom>
          <a:noFill/>
          <a:ln>
            <a:noFill/>
          </a:ln>
        </p:spPr>
        <p:txBody>
          <a:bodyPr spcFirstLastPara="1" wrap="square" lIns="91425" tIns="45700" rIns="91425" bIns="45700" anchor="ctr" anchorCtr="0">
            <a:normAutofit/>
          </a:bodyPr>
          <a:lstStyle>
            <a:lvl1pPr lvl="0" algn="l">
              <a:lnSpc>
                <a:spcPct val="80000"/>
              </a:lnSpc>
              <a:spcBef>
                <a:spcPts val="0"/>
              </a:spcBef>
              <a:spcAft>
                <a:spcPts val="0"/>
              </a:spcAft>
              <a:buClr>
                <a:srgbClr val="0C0C0C"/>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8" name="Google Shape;78;p55"/>
          <p:cNvSpPr txBox="1">
            <a:spLocks noGrp="1"/>
          </p:cNvSpPr>
          <p:nvPr>
            <p:ph type="body" idx="1"/>
          </p:nvPr>
        </p:nvSpPr>
        <p:spPr>
          <a:xfrm rot="5400000">
            <a:off x="2904363" y="-421768"/>
            <a:ext cx="3017520" cy="7290055"/>
          </a:xfrm>
          <a:prstGeom prst="rect">
            <a:avLst/>
          </a:prstGeom>
          <a:noFill/>
          <a:ln>
            <a:noFill/>
          </a:ln>
        </p:spPr>
        <p:txBody>
          <a:bodyPr spcFirstLastPara="1" wrap="square" lIns="45700" tIns="45700" rIns="45700" bIns="45700" anchor="t" anchorCtr="0">
            <a:normAutofit/>
          </a:bodyPr>
          <a:lstStyle>
            <a:lvl1pPr marL="457200" lvl="0" indent="-342900" algn="l">
              <a:lnSpc>
                <a:spcPct val="90000"/>
              </a:lnSpc>
              <a:spcBef>
                <a:spcPts val="900"/>
              </a:spcBef>
              <a:spcAft>
                <a:spcPts val="0"/>
              </a:spcAft>
              <a:buSzPts val="1800"/>
              <a:buChar char=" "/>
              <a:defRPr/>
            </a:lvl1pPr>
            <a:lvl2pPr marL="914400" lvl="1" indent="-342900" algn="l">
              <a:lnSpc>
                <a:spcPct val="90000"/>
              </a:lnSpc>
              <a:spcBef>
                <a:spcPts val="150"/>
              </a:spcBef>
              <a:spcAft>
                <a:spcPts val="0"/>
              </a:spcAft>
              <a:buSzPts val="1800"/>
              <a:buChar char="🢝"/>
              <a:defRPr/>
            </a:lvl2pPr>
            <a:lvl3pPr marL="1371600" lvl="2" indent="-342900" algn="l">
              <a:lnSpc>
                <a:spcPct val="90000"/>
              </a:lnSpc>
              <a:spcBef>
                <a:spcPts val="300"/>
              </a:spcBef>
              <a:spcAft>
                <a:spcPts val="0"/>
              </a:spcAft>
              <a:buSzPts val="1800"/>
              <a:buChar char="🢝"/>
              <a:defRPr/>
            </a:lvl3pPr>
            <a:lvl4pPr marL="1828800" lvl="3" indent="-342900" algn="l">
              <a:lnSpc>
                <a:spcPct val="90000"/>
              </a:lnSpc>
              <a:spcBef>
                <a:spcPts val="300"/>
              </a:spcBef>
              <a:spcAft>
                <a:spcPts val="0"/>
              </a:spcAft>
              <a:buSzPts val="1800"/>
              <a:buChar char="🢝"/>
              <a:defRPr/>
            </a:lvl4pPr>
            <a:lvl5pPr marL="2286000" lvl="4" indent="-342900" algn="l">
              <a:lnSpc>
                <a:spcPct val="90000"/>
              </a:lnSpc>
              <a:spcBef>
                <a:spcPts val="300"/>
              </a:spcBef>
              <a:spcAft>
                <a:spcPts val="0"/>
              </a:spcAft>
              <a:buSzPts val="1800"/>
              <a:buChar char="🢝"/>
              <a:defRPr/>
            </a:lvl5pPr>
            <a:lvl6pPr marL="2743200" lvl="5" indent="-342900" algn="l">
              <a:lnSpc>
                <a:spcPct val="90000"/>
              </a:lnSpc>
              <a:spcBef>
                <a:spcPts val="300"/>
              </a:spcBef>
              <a:spcAft>
                <a:spcPts val="0"/>
              </a:spcAft>
              <a:buSzPts val="1800"/>
              <a:buChar char="🢝"/>
              <a:defRPr/>
            </a:lvl6pPr>
            <a:lvl7pPr marL="3200400" lvl="6" indent="-342900" algn="l">
              <a:lnSpc>
                <a:spcPct val="90000"/>
              </a:lnSpc>
              <a:spcBef>
                <a:spcPts val="300"/>
              </a:spcBef>
              <a:spcAft>
                <a:spcPts val="0"/>
              </a:spcAft>
              <a:buSzPts val="1800"/>
              <a:buChar char="🢝"/>
              <a:defRPr/>
            </a:lvl7pPr>
            <a:lvl8pPr marL="3657600" lvl="7" indent="-342900" algn="l">
              <a:lnSpc>
                <a:spcPct val="90000"/>
              </a:lnSpc>
              <a:spcBef>
                <a:spcPts val="300"/>
              </a:spcBef>
              <a:spcAft>
                <a:spcPts val="0"/>
              </a:spcAft>
              <a:buSzPts val="1800"/>
              <a:buChar char="🢝"/>
              <a:defRPr/>
            </a:lvl8pPr>
            <a:lvl9pPr marL="4114800" lvl="8" indent="-342900" algn="l">
              <a:lnSpc>
                <a:spcPct val="90000"/>
              </a:lnSpc>
              <a:spcBef>
                <a:spcPts val="300"/>
              </a:spcBef>
              <a:spcAft>
                <a:spcPts val="300"/>
              </a:spcAft>
              <a:buSzPts val="1800"/>
              <a:buChar char="🢝"/>
              <a:defRPr/>
            </a:lvl9pPr>
          </a:lstStyle>
          <a:p>
            <a:endParaRPr/>
          </a:p>
        </p:txBody>
      </p:sp>
      <p:sp>
        <p:nvSpPr>
          <p:cNvPr id="79" name="Google Shape;79;p55"/>
          <p:cNvSpPr txBox="1">
            <a:spLocks noGrp="1"/>
          </p:cNvSpPr>
          <p:nvPr>
            <p:ph type="dt" idx="10"/>
          </p:nvPr>
        </p:nvSpPr>
        <p:spPr>
          <a:xfrm>
            <a:off x="768097" y="4853028"/>
            <a:ext cx="1615607" cy="20574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0" name="Google Shape;80;p55"/>
          <p:cNvSpPr txBox="1">
            <a:spLocks noGrp="1"/>
          </p:cNvSpPr>
          <p:nvPr>
            <p:ph type="ftr" idx="11"/>
          </p:nvPr>
        </p:nvSpPr>
        <p:spPr>
          <a:xfrm>
            <a:off x="3632200" y="4853028"/>
            <a:ext cx="4426094" cy="205740"/>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1" name="Google Shape;81;p55"/>
          <p:cNvSpPr txBox="1">
            <a:spLocks noGrp="1"/>
          </p:cNvSpPr>
          <p:nvPr>
            <p:ph type="sldNum" idx="12"/>
          </p:nvPr>
        </p:nvSpPr>
        <p:spPr>
          <a:xfrm>
            <a:off x="8128000" y="4853028"/>
            <a:ext cx="730250" cy="205740"/>
          </a:xfrm>
          <a:prstGeom prst="rect">
            <a:avLst/>
          </a:prstGeom>
          <a:noFill/>
          <a:ln>
            <a:noFill/>
          </a:ln>
        </p:spPr>
        <p:txBody>
          <a:bodyPr spcFirstLastPara="1" wrap="square" lIns="91425" tIns="45700" rIns="91425" bIns="45700" anchor="ctr" anchorCtr="0">
            <a:noAutofit/>
          </a:bodyPr>
          <a:lstStyle>
            <a:lvl1pPr marL="0" lvl="0" indent="0" algn="ctr">
              <a:spcBef>
                <a:spcPts val="0"/>
              </a:spcBef>
              <a:spcAft>
                <a:spcPts val="0"/>
              </a:spcAft>
              <a:buClr>
                <a:srgbClr val="0C0C0C"/>
              </a:buClr>
              <a:buSzPts val="700"/>
              <a:buFont typeface="Twentieth Century"/>
              <a:buNone/>
              <a:defRPr/>
            </a:lvl1pPr>
            <a:lvl2pPr marL="0" lvl="1" indent="0" algn="ctr">
              <a:spcBef>
                <a:spcPts val="0"/>
              </a:spcBef>
              <a:spcAft>
                <a:spcPts val="0"/>
              </a:spcAft>
              <a:buClr>
                <a:srgbClr val="0C0C0C"/>
              </a:buClr>
              <a:buSzPts val="700"/>
              <a:buFont typeface="Twentieth Century"/>
              <a:buNone/>
              <a:defRPr/>
            </a:lvl2pPr>
            <a:lvl3pPr marL="0" lvl="2" indent="0" algn="ctr">
              <a:spcBef>
                <a:spcPts val="0"/>
              </a:spcBef>
              <a:spcAft>
                <a:spcPts val="0"/>
              </a:spcAft>
              <a:buClr>
                <a:srgbClr val="0C0C0C"/>
              </a:buClr>
              <a:buSzPts val="700"/>
              <a:buFont typeface="Twentieth Century"/>
              <a:buNone/>
              <a:defRPr/>
            </a:lvl3pPr>
            <a:lvl4pPr marL="0" lvl="3" indent="0" algn="ctr">
              <a:spcBef>
                <a:spcPts val="0"/>
              </a:spcBef>
              <a:spcAft>
                <a:spcPts val="0"/>
              </a:spcAft>
              <a:buClr>
                <a:srgbClr val="0C0C0C"/>
              </a:buClr>
              <a:buSzPts val="700"/>
              <a:buFont typeface="Twentieth Century"/>
              <a:buNone/>
              <a:defRPr/>
            </a:lvl4pPr>
            <a:lvl5pPr marL="0" lvl="4" indent="0" algn="ctr">
              <a:spcBef>
                <a:spcPts val="0"/>
              </a:spcBef>
              <a:spcAft>
                <a:spcPts val="0"/>
              </a:spcAft>
              <a:buClr>
                <a:srgbClr val="0C0C0C"/>
              </a:buClr>
              <a:buSzPts val="700"/>
              <a:buFont typeface="Twentieth Century"/>
              <a:buNone/>
              <a:defRPr/>
            </a:lvl5pPr>
            <a:lvl6pPr marL="0" lvl="5" indent="0" algn="ctr">
              <a:spcBef>
                <a:spcPts val="0"/>
              </a:spcBef>
              <a:spcAft>
                <a:spcPts val="0"/>
              </a:spcAft>
              <a:buClr>
                <a:srgbClr val="0C0C0C"/>
              </a:buClr>
              <a:buSzPts val="700"/>
              <a:buFont typeface="Twentieth Century"/>
              <a:buNone/>
              <a:defRPr/>
            </a:lvl6pPr>
            <a:lvl7pPr marL="0" lvl="6" indent="0" algn="ctr">
              <a:spcBef>
                <a:spcPts val="0"/>
              </a:spcBef>
              <a:spcAft>
                <a:spcPts val="0"/>
              </a:spcAft>
              <a:buClr>
                <a:srgbClr val="0C0C0C"/>
              </a:buClr>
              <a:buSzPts val="700"/>
              <a:buFont typeface="Twentieth Century"/>
              <a:buNone/>
              <a:defRPr/>
            </a:lvl7pPr>
            <a:lvl8pPr marL="0" lvl="7" indent="0" algn="ctr">
              <a:spcBef>
                <a:spcPts val="0"/>
              </a:spcBef>
              <a:spcAft>
                <a:spcPts val="0"/>
              </a:spcAft>
              <a:buClr>
                <a:srgbClr val="0C0C0C"/>
              </a:buClr>
              <a:buSzPts val="700"/>
              <a:buFont typeface="Twentieth Century"/>
              <a:buNone/>
              <a:defRPr/>
            </a:lvl8pPr>
            <a:lvl9pPr marL="0" lvl="8" indent="0" algn="ctr">
              <a:spcBef>
                <a:spcPts val="0"/>
              </a:spcBef>
              <a:spcAft>
                <a:spcPts val="0"/>
              </a:spcAft>
              <a:buClr>
                <a:srgbClr val="0C0C0C"/>
              </a:buClr>
              <a:buSzPts val="700"/>
              <a:buFont typeface="Twentieth Century"/>
              <a:buNone/>
              <a:defRPr/>
            </a:lvl9pPr>
          </a:lstStyle>
          <a:p>
            <a:pPr marL="0" lvl="0" indent="0" algn="ctr" rtl="0">
              <a:spcBef>
                <a:spcPts val="0"/>
              </a:spcBef>
              <a:spcAft>
                <a:spcPts val="0"/>
              </a:spcAft>
              <a:buNone/>
            </a:pPr>
            <a:fld id="{00000000-1234-1234-1234-123412341234}" type="slidenum">
              <a:rPr lang="it-IT"/>
              <a:t>‹N›</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matchingName="1_Titolo e testo verticale" type="vertTitleAndTx">
  <p:cSld name="VERTICAL_TITLE_AND_VERTICAL_TEXT">
    <p:spTree>
      <p:nvGrpSpPr>
        <p:cNvPr id="1" name="Shape 82"/>
        <p:cNvGrpSpPr/>
        <p:nvPr/>
      </p:nvGrpSpPr>
      <p:grpSpPr>
        <a:xfrm>
          <a:off x="0" y="0"/>
          <a:ext cx="0" cy="0"/>
          <a:chOff x="0" y="0"/>
          <a:chExt cx="0" cy="0"/>
        </a:xfrm>
      </p:grpSpPr>
      <p:sp>
        <p:nvSpPr>
          <p:cNvPr id="83" name="Google Shape;83;p56"/>
          <p:cNvSpPr txBox="1">
            <a:spLocks noGrp="1"/>
          </p:cNvSpPr>
          <p:nvPr>
            <p:ph type="title"/>
          </p:nvPr>
        </p:nvSpPr>
        <p:spPr>
          <a:xfrm rot="5400000">
            <a:off x="5500688" y="1614488"/>
            <a:ext cx="4057650" cy="1971675"/>
          </a:xfrm>
          <a:prstGeom prst="rect">
            <a:avLst/>
          </a:prstGeom>
          <a:noFill/>
          <a:ln>
            <a:noFill/>
          </a:ln>
        </p:spPr>
        <p:txBody>
          <a:bodyPr spcFirstLastPara="1" wrap="square" lIns="45700" tIns="91425" rIns="45700" bIns="91425" anchor="ctr" anchorCtr="0">
            <a:normAutofit/>
          </a:bodyPr>
          <a:lstStyle>
            <a:lvl1pPr lvl="0" algn="l">
              <a:lnSpc>
                <a:spcPct val="80000"/>
              </a:lnSpc>
              <a:spcBef>
                <a:spcPts val="0"/>
              </a:spcBef>
              <a:spcAft>
                <a:spcPts val="0"/>
              </a:spcAft>
              <a:buClr>
                <a:srgbClr val="0C0C0C"/>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4" name="Google Shape;84;p56"/>
          <p:cNvSpPr txBox="1">
            <a:spLocks noGrp="1"/>
          </p:cNvSpPr>
          <p:nvPr>
            <p:ph type="body" idx="1"/>
          </p:nvPr>
        </p:nvSpPr>
        <p:spPr>
          <a:xfrm rot="5400000">
            <a:off x="1557339" y="-242888"/>
            <a:ext cx="4057650" cy="5686425"/>
          </a:xfrm>
          <a:prstGeom prst="rect">
            <a:avLst/>
          </a:prstGeom>
          <a:noFill/>
          <a:ln>
            <a:noFill/>
          </a:ln>
        </p:spPr>
        <p:txBody>
          <a:bodyPr spcFirstLastPara="1" wrap="square" lIns="45700" tIns="45700" rIns="45700" bIns="45700" anchor="t" anchorCtr="0">
            <a:normAutofit/>
          </a:bodyPr>
          <a:lstStyle>
            <a:lvl1pPr marL="457200" lvl="0" indent="-342900" algn="l">
              <a:lnSpc>
                <a:spcPct val="90000"/>
              </a:lnSpc>
              <a:spcBef>
                <a:spcPts val="900"/>
              </a:spcBef>
              <a:spcAft>
                <a:spcPts val="0"/>
              </a:spcAft>
              <a:buSzPts val="1800"/>
              <a:buChar char=" "/>
              <a:defRPr/>
            </a:lvl1pPr>
            <a:lvl2pPr marL="914400" lvl="1" indent="-342900" algn="l">
              <a:lnSpc>
                <a:spcPct val="90000"/>
              </a:lnSpc>
              <a:spcBef>
                <a:spcPts val="150"/>
              </a:spcBef>
              <a:spcAft>
                <a:spcPts val="0"/>
              </a:spcAft>
              <a:buSzPts val="1800"/>
              <a:buChar char="🢝"/>
              <a:defRPr/>
            </a:lvl2pPr>
            <a:lvl3pPr marL="1371600" lvl="2" indent="-342900" algn="l">
              <a:lnSpc>
                <a:spcPct val="90000"/>
              </a:lnSpc>
              <a:spcBef>
                <a:spcPts val="300"/>
              </a:spcBef>
              <a:spcAft>
                <a:spcPts val="0"/>
              </a:spcAft>
              <a:buSzPts val="1800"/>
              <a:buChar char="🢝"/>
              <a:defRPr/>
            </a:lvl3pPr>
            <a:lvl4pPr marL="1828800" lvl="3" indent="-342900" algn="l">
              <a:lnSpc>
                <a:spcPct val="90000"/>
              </a:lnSpc>
              <a:spcBef>
                <a:spcPts val="300"/>
              </a:spcBef>
              <a:spcAft>
                <a:spcPts val="0"/>
              </a:spcAft>
              <a:buSzPts val="1800"/>
              <a:buChar char="🢝"/>
              <a:defRPr/>
            </a:lvl4pPr>
            <a:lvl5pPr marL="2286000" lvl="4" indent="-342900" algn="l">
              <a:lnSpc>
                <a:spcPct val="90000"/>
              </a:lnSpc>
              <a:spcBef>
                <a:spcPts val="300"/>
              </a:spcBef>
              <a:spcAft>
                <a:spcPts val="0"/>
              </a:spcAft>
              <a:buSzPts val="1800"/>
              <a:buChar char="🢝"/>
              <a:defRPr/>
            </a:lvl5pPr>
            <a:lvl6pPr marL="2743200" lvl="5" indent="-342900" algn="l">
              <a:lnSpc>
                <a:spcPct val="90000"/>
              </a:lnSpc>
              <a:spcBef>
                <a:spcPts val="300"/>
              </a:spcBef>
              <a:spcAft>
                <a:spcPts val="0"/>
              </a:spcAft>
              <a:buSzPts val="1800"/>
              <a:buChar char="🢝"/>
              <a:defRPr/>
            </a:lvl6pPr>
            <a:lvl7pPr marL="3200400" lvl="6" indent="-342900" algn="l">
              <a:lnSpc>
                <a:spcPct val="90000"/>
              </a:lnSpc>
              <a:spcBef>
                <a:spcPts val="300"/>
              </a:spcBef>
              <a:spcAft>
                <a:spcPts val="0"/>
              </a:spcAft>
              <a:buSzPts val="1800"/>
              <a:buChar char="🢝"/>
              <a:defRPr/>
            </a:lvl7pPr>
            <a:lvl8pPr marL="3657600" lvl="7" indent="-342900" algn="l">
              <a:lnSpc>
                <a:spcPct val="90000"/>
              </a:lnSpc>
              <a:spcBef>
                <a:spcPts val="300"/>
              </a:spcBef>
              <a:spcAft>
                <a:spcPts val="0"/>
              </a:spcAft>
              <a:buSzPts val="1800"/>
              <a:buChar char="🢝"/>
              <a:defRPr/>
            </a:lvl8pPr>
            <a:lvl9pPr marL="4114800" lvl="8" indent="-342900" algn="l">
              <a:lnSpc>
                <a:spcPct val="90000"/>
              </a:lnSpc>
              <a:spcBef>
                <a:spcPts val="300"/>
              </a:spcBef>
              <a:spcAft>
                <a:spcPts val="300"/>
              </a:spcAft>
              <a:buSzPts val="1800"/>
              <a:buChar char="🢝"/>
              <a:defRPr/>
            </a:lvl9pPr>
          </a:lstStyle>
          <a:p>
            <a:endParaRPr/>
          </a:p>
        </p:txBody>
      </p:sp>
      <p:sp>
        <p:nvSpPr>
          <p:cNvPr id="85" name="Google Shape;85;p56"/>
          <p:cNvSpPr txBox="1">
            <a:spLocks noGrp="1"/>
          </p:cNvSpPr>
          <p:nvPr>
            <p:ph type="dt" idx="10"/>
          </p:nvPr>
        </p:nvSpPr>
        <p:spPr>
          <a:xfrm>
            <a:off x="768097" y="4853028"/>
            <a:ext cx="1615607" cy="20574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6" name="Google Shape;86;p56"/>
          <p:cNvSpPr txBox="1">
            <a:spLocks noGrp="1"/>
          </p:cNvSpPr>
          <p:nvPr>
            <p:ph type="ftr" idx="11"/>
          </p:nvPr>
        </p:nvSpPr>
        <p:spPr>
          <a:xfrm>
            <a:off x="3632200" y="4853028"/>
            <a:ext cx="4426094" cy="205740"/>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7" name="Google Shape;87;p56"/>
          <p:cNvSpPr txBox="1">
            <a:spLocks noGrp="1"/>
          </p:cNvSpPr>
          <p:nvPr>
            <p:ph type="sldNum" idx="12"/>
          </p:nvPr>
        </p:nvSpPr>
        <p:spPr>
          <a:xfrm>
            <a:off x="8128000" y="4853028"/>
            <a:ext cx="730250" cy="205740"/>
          </a:xfrm>
          <a:prstGeom prst="rect">
            <a:avLst/>
          </a:prstGeom>
          <a:noFill/>
          <a:ln>
            <a:noFill/>
          </a:ln>
        </p:spPr>
        <p:txBody>
          <a:bodyPr spcFirstLastPara="1" wrap="square" lIns="91425" tIns="45700" rIns="91425" bIns="45700" anchor="ctr" anchorCtr="0">
            <a:noAutofit/>
          </a:bodyPr>
          <a:lstStyle>
            <a:lvl1pPr marL="0" lvl="0" indent="0" algn="ctr">
              <a:spcBef>
                <a:spcPts val="0"/>
              </a:spcBef>
              <a:spcAft>
                <a:spcPts val="0"/>
              </a:spcAft>
              <a:buClr>
                <a:srgbClr val="0C0C0C"/>
              </a:buClr>
              <a:buSzPts val="700"/>
              <a:buFont typeface="Twentieth Century"/>
              <a:buNone/>
              <a:defRPr/>
            </a:lvl1pPr>
            <a:lvl2pPr marL="0" lvl="1" indent="0" algn="ctr">
              <a:spcBef>
                <a:spcPts val="0"/>
              </a:spcBef>
              <a:spcAft>
                <a:spcPts val="0"/>
              </a:spcAft>
              <a:buClr>
                <a:srgbClr val="0C0C0C"/>
              </a:buClr>
              <a:buSzPts val="700"/>
              <a:buFont typeface="Twentieth Century"/>
              <a:buNone/>
              <a:defRPr/>
            </a:lvl2pPr>
            <a:lvl3pPr marL="0" lvl="2" indent="0" algn="ctr">
              <a:spcBef>
                <a:spcPts val="0"/>
              </a:spcBef>
              <a:spcAft>
                <a:spcPts val="0"/>
              </a:spcAft>
              <a:buClr>
                <a:srgbClr val="0C0C0C"/>
              </a:buClr>
              <a:buSzPts val="700"/>
              <a:buFont typeface="Twentieth Century"/>
              <a:buNone/>
              <a:defRPr/>
            </a:lvl3pPr>
            <a:lvl4pPr marL="0" lvl="3" indent="0" algn="ctr">
              <a:spcBef>
                <a:spcPts val="0"/>
              </a:spcBef>
              <a:spcAft>
                <a:spcPts val="0"/>
              </a:spcAft>
              <a:buClr>
                <a:srgbClr val="0C0C0C"/>
              </a:buClr>
              <a:buSzPts val="700"/>
              <a:buFont typeface="Twentieth Century"/>
              <a:buNone/>
              <a:defRPr/>
            </a:lvl4pPr>
            <a:lvl5pPr marL="0" lvl="4" indent="0" algn="ctr">
              <a:spcBef>
                <a:spcPts val="0"/>
              </a:spcBef>
              <a:spcAft>
                <a:spcPts val="0"/>
              </a:spcAft>
              <a:buClr>
                <a:srgbClr val="0C0C0C"/>
              </a:buClr>
              <a:buSzPts val="700"/>
              <a:buFont typeface="Twentieth Century"/>
              <a:buNone/>
              <a:defRPr/>
            </a:lvl5pPr>
            <a:lvl6pPr marL="0" lvl="5" indent="0" algn="ctr">
              <a:spcBef>
                <a:spcPts val="0"/>
              </a:spcBef>
              <a:spcAft>
                <a:spcPts val="0"/>
              </a:spcAft>
              <a:buClr>
                <a:srgbClr val="0C0C0C"/>
              </a:buClr>
              <a:buSzPts val="700"/>
              <a:buFont typeface="Twentieth Century"/>
              <a:buNone/>
              <a:defRPr/>
            </a:lvl6pPr>
            <a:lvl7pPr marL="0" lvl="6" indent="0" algn="ctr">
              <a:spcBef>
                <a:spcPts val="0"/>
              </a:spcBef>
              <a:spcAft>
                <a:spcPts val="0"/>
              </a:spcAft>
              <a:buClr>
                <a:srgbClr val="0C0C0C"/>
              </a:buClr>
              <a:buSzPts val="700"/>
              <a:buFont typeface="Twentieth Century"/>
              <a:buNone/>
              <a:defRPr/>
            </a:lvl7pPr>
            <a:lvl8pPr marL="0" lvl="7" indent="0" algn="ctr">
              <a:spcBef>
                <a:spcPts val="0"/>
              </a:spcBef>
              <a:spcAft>
                <a:spcPts val="0"/>
              </a:spcAft>
              <a:buClr>
                <a:srgbClr val="0C0C0C"/>
              </a:buClr>
              <a:buSzPts val="700"/>
              <a:buFont typeface="Twentieth Century"/>
              <a:buNone/>
              <a:defRPr/>
            </a:lvl8pPr>
            <a:lvl9pPr marL="0" lvl="8" indent="0" algn="ctr">
              <a:spcBef>
                <a:spcPts val="0"/>
              </a:spcBef>
              <a:spcAft>
                <a:spcPts val="0"/>
              </a:spcAft>
              <a:buClr>
                <a:srgbClr val="0C0C0C"/>
              </a:buClr>
              <a:buSzPts val="700"/>
              <a:buFont typeface="Twentieth Century"/>
              <a:buNone/>
              <a:defRPr/>
            </a:lvl9pPr>
          </a:lstStyle>
          <a:p>
            <a:pPr marL="0" lvl="0" indent="0" algn="ctr" rtl="0">
              <a:spcBef>
                <a:spcPts val="0"/>
              </a:spcBef>
              <a:spcAft>
                <a:spcPts val="0"/>
              </a:spcAft>
              <a:buNone/>
            </a:pPr>
            <a:fld id="{00000000-1234-1234-1234-123412341234}" type="slidenum">
              <a:rPr lang="it-IT"/>
              <a:t>‹N›</a:t>
            </a:fld>
            <a:endParaRPr/>
          </a:p>
        </p:txBody>
      </p:sp>
      <p:cxnSp>
        <p:nvCxnSpPr>
          <p:cNvPr id="88" name="Google Shape;88;p56"/>
          <p:cNvCxnSpPr/>
          <p:nvPr/>
        </p:nvCxnSpPr>
        <p:spPr>
          <a:xfrm rot="10800000">
            <a:off x="7543800" y="44447"/>
            <a:ext cx="0" cy="685800"/>
          </a:xfrm>
          <a:prstGeom prst="straightConnector1">
            <a:avLst/>
          </a:prstGeom>
          <a:noFill/>
          <a:ln w="19050" cap="flat" cmpd="sng">
            <a:solidFill>
              <a:schemeClr val="accent1"/>
            </a:solidFill>
            <a:prstDash val="solid"/>
            <a:round/>
            <a:headEnd type="none" w="sm" len="sm"/>
            <a:tailEnd type="none" w="sm" len="sm"/>
          </a:ln>
        </p:spPr>
      </p:cxn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Image background 1">
  <p:cSld name="BLANK_1_1">
    <p:bg>
      <p:bgPr>
        <a:noFill/>
        <a:effectLst/>
      </p:bgPr>
    </p:bg>
    <p:spTree>
      <p:nvGrpSpPr>
        <p:cNvPr id="1" name="Shape 89"/>
        <p:cNvGrpSpPr/>
        <p:nvPr/>
      </p:nvGrpSpPr>
      <p:grpSpPr>
        <a:xfrm>
          <a:off x="0" y="0"/>
          <a:ext cx="0" cy="0"/>
          <a:chOff x="0" y="0"/>
          <a:chExt cx="0" cy="0"/>
        </a:xfrm>
      </p:grpSpPr>
      <p:pic>
        <p:nvPicPr>
          <p:cNvPr id="90" name="Google Shape;90;ge8c4f8cc39_0_61" descr="notepad4.png"/>
          <p:cNvPicPr preferRelativeResize="0"/>
          <p:nvPr/>
        </p:nvPicPr>
        <p:blipFill rotWithShape="1">
          <a:blip r:embed="rId2">
            <a:alphaModFix/>
          </a:blip>
          <a:srcRect/>
          <a:stretch/>
        </p:blipFill>
        <p:spPr>
          <a:xfrm>
            <a:off x="0" y="0"/>
            <a:ext cx="9144000" cy="5143516"/>
          </a:xfrm>
          <a:prstGeom prst="rect">
            <a:avLst/>
          </a:prstGeom>
          <a:noFill/>
          <a:ln>
            <a:noFill/>
          </a:ln>
        </p:spPr>
      </p:pic>
      <p:sp>
        <p:nvSpPr>
          <p:cNvPr id="91" name="Google Shape;91;ge8c4f8cc39_0_61"/>
          <p:cNvSpPr txBox="1">
            <a:spLocks noGrp="1"/>
          </p:cNvSpPr>
          <p:nvPr>
            <p:ph type="sldNum" idx="12"/>
          </p:nvPr>
        </p:nvSpPr>
        <p:spPr>
          <a:xfrm>
            <a:off x="8716025" y="4676375"/>
            <a:ext cx="428100" cy="467100"/>
          </a:xfrm>
          <a:prstGeom prst="rect">
            <a:avLst/>
          </a:prstGeom>
          <a:noFill/>
          <a:ln>
            <a:noFill/>
          </a:ln>
        </p:spPr>
        <p:txBody>
          <a:bodyPr spcFirstLastPara="1" wrap="square" lIns="91425" tIns="91425" rIns="91425" bIns="91425" anchor="ctr" anchorCtr="0">
            <a:noAutofit/>
          </a:bodyPr>
          <a:lstStyle>
            <a:lvl1pPr marL="0" marR="0" lvl="0" indent="0" algn="ctr" rtl="0">
              <a:lnSpc>
                <a:spcPct val="100000"/>
              </a:lnSpc>
              <a:spcBef>
                <a:spcPts val="0"/>
              </a:spcBef>
              <a:spcAft>
                <a:spcPts val="0"/>
              </a:spcAft>
              <a:buClr>
                <a:srgbClr val="000000"/>
              </a:buClr>
              <a:buSzPts val="1300"/>
              <a:buFont typeface="Arial"/>
              <a:buNone/>
              <a:defRPr sz="1300" b="0" i="0" u="none" strike="noStrike" cap="none">
                <a:solidFill>
                  <a:srgbClr val="7F6000"/>
                </a:solidFill>
                <a:latin typeface="Inconsolata"/>
                <a:ea typeface="Inconsolata"/>
                <a:cs typeface="Inconsolata"/>
                <a:sym typeface="Inconsolata"/>
              </a:defRPr>
            </a:lvl1pPr>
            <a:lvl2pPr marL="0" marR="0" lvl="1" indent="0" algn="ctr" rtl="0">
              <a:lnSpc>
                <a:spcPct val="100000"/>
              </a:lnSpc>
              <a:spcBef>
                <a:spcPts val="0"/>
              </a:spcBef>
              <a:spcAft>
                <a:spcPts val="0"/>
              </a:spcAft>
              <a:buClr>
                <a:srgbClr val="000000"/>
              </a:buClr>
              <a:buSzPts val="1300"/>
              <a:buFont typeface="Arial"/>
              <a:buNone/>
              <a:defRPr sz="1300" b="0" i="0" u="none" strike="noStrike" cap="none">
                <a:solidFill>
                  <a:srgbClr val="7F6000"/>
                </a:solidFill>
                <a:latin typeface="Inconsolata"/>
                <a:ea typeface="Inconsolata"/>
                <a:cs typeface="Inconsolata"/>
                <a:sym typeface="Inconsolata"/>
              </a:defRPr>
            </a:lvl2pPr>
            <a:lvl3pPr marL="0" marR="0" lvl="2" indent="0" algn="ctr" rtl="0">
              <a:lnSpc>
                <a:spcPct val="100000"/>
              </a:lnSpc>
              <a:spcBef>
                <a:spcPts val="0"/>
              </a:spcBef>
              <a:spcAft>
                <a:spcPts val="0"/>
              </a:spcAft>
              <a:buClr>
                <a:srgbClr val="000000"/>
              </a:buClr>
              <a:buSzPts val="1300"/>
              <a:buFont typeface="Arial"/>
              <a:buNone/>
              <a:defRPr sz="1300" b="0" i="0" u="none" strike="noStrike" cap="none">
                <a:solidFill>
                  <a:srgbClr val="7F6000"/>
                </a:solidFill>
                <a:latin typeface="Inconsolata"/>
                <a:ea typeface="Inconsolata"/>
                <a:cs typeface="Inconsolata"/>
                <a:sym typeface="Inconsolata"/>
              </a:defRPr>
            </a:lvl3pPr>
            <a:lvl4pPr marL="0" marR="0" lvl="3" indent="0" algn="ctr" rtl="0">
              <a:lnSpc>
                <a:spcPct val="100000"/>
              </a:lnSpc>
              <a:spcBef>
                <a:spcPts val="0"/>
              </a:spcBef>
              <a:spcAft>
                <a:spcPts val="0"/>
              </a:spcAft>
              <a:buClr>
                <a:srgbClr val="000000"/>
              </a:buClr>
              <a:buSzPts val="1300"/>
              <a:buFont typeface="Arial"/>
              <a:buNone/>
              <a:defRPr sz="1300" b="0" i="0" u="none" strike="noStrike" cap="none">
                <a:solidFill>
                  <a:srgbClr val="7F6000"/>
                </a:solidFill>
                <a:latin typeface="Inconsolata"/>
                <a:ea typeface="Inconsolata"/>
                <a:cs typeface="Inconsolata"/>
                <a:sym typeface="Inconsolata"/>
              </a:defRPr>
            </a:lvl4pPr>
            <a:lvl5pPr marL="0" marR="0" lvl="4" indent="0" algn="ctr" rtl="0">
              <a:lnSpc>
                <a:spcPct val="100000"/>
              </a:lnSpc>
              <a:spcBef>
                <a:spcPts val="0"/>
              </a:spcBef>
              <a:spcAft>
                <a:spcPts val="0"/>
              </a:spcAft>
              <a:buClr>
                <a:srgbClr val="000000"/>
              </a:buClr>
              <a:buSzPts val="1300"/>
              <a:buFont typeface="Arial"/>
              <a:buNone/>
              <a:defRPr sz="1300" b="0" i="0" u="none" strike="noStrike" cap="none">
                <a:solidFill>
                  <a:srgbClr val="7F6000"/>
                </a:solidFill>
                <a:latin typeface="Inconsolata"/>
                <a:ea typeface="Inconsolata"/>
                <a:cs typeface="Inconsolata"/>
                <a:sym typeface="Inconsolata"/>
              </a:defRPr>
            </a:lvl5pPr>
            <a:lvl6pPr marL="0" marR="0" lvl="5" indent="0" algn="ctr" rtl="0">
              <a:lnSpc>
                <a:spcPct val="100000"/>
              </a:lnSpc>
              <a:spcBef>
                <a:spcPts val="0"/>
              </a:spcBef>
              <a:spcAft>
                <a:spcPts val="0"/>
              </a:spcAft>
              <a:buClr>
                <a:srgbClr val="000000"/>
              </a:buClr>
              <a:buSzPts val="1300"/>
              <a:buFont typeface="Arial"/>
              <a:buNone/>
              <a:defRPr sz="1300" b="0" i="0" u="none" strike="noStrike" cap="none">
                <a:solidFill>
                  <a:srgbClr val="7F6000"/>
                </a:solidFill>
                <a:latin typeface="Inconsolata"/>
                <a:ea typeface="Inconsolata"/>
                <a:cs typeface="Inconsolata"/>
                <a:sym typeface="Inconsolata"/>
              </a:defRPr>
            </a:lvl6pPr>
            <a:lvl7pPr marL="0" marR="0" lvl="6" indent="0" algn="ctr" rtl="0">
              <a:lnSpc>
                <a:spcPct val="100000"/>
              </a:lnSpc>
              <a:spcBef>
                <a:spcPts val="0"/>
              </a:spcBef>
              <a:spcAft>
                <a:spcPts val="0"/>
              </a:spcAft>
              <a:buClr>
                <a:srgbClr val="000000"/>
              </a:buClr>
              <a:buSzPts val="1300"/>
              <a:buFont typeface="Arial"/>
              <a:buNone/>
              <a:defRPr sz="1300" b="0" i="0" u="none" strike="noStrike" cap="none">
                <a:solidFill>
                  <a:srgbClr val="7F6000"/>
                </a:solidFill>
                <a:latin typeface="Inconsolata"/>
                <a:ea typeface="Inconsolata"/>
                <a:cs typeface="Inconsolata"/>
                <a:sym typeface="Inconsolata"/>
              </a:defRPr>
            </a:lvl7pPr>
            <a:lvl8pPr marL="0" marR="0" lvl="7" indent="0" algn="ctr" rtl="0">
              <a:lnSpc>
                <a:spcPct val="100000"/>
              </a:lnSpc>
              <a:spcBef>
                <a:spcPts val="0"/>
              </a:spcBef>
              <a:spcAft>
                <a:spcPts val="0"/>
              </a:spcAft>
              <a:buClr>
                <a:srgbClr val="000000"/>
              </a:buClr>
              <a:buSzPts val="1300"/>
              <a:buFont typeface="Arial"/>
              <a:buNone/>
              <a:defRPr sz="1300" b="0" i="0" u="none" strike="noStrike" cap="none">
                <a:solidFill>
                  <a:srgbClr val="7F6000"/>
                </a:solidFill>
                <a:latin typeface="Inconsolata"/>
                <a:ea typeface="Inconsolata"/>
                <a:cs typeface="Inconsolata"/>
                <a:sym typeface="Inconsolata"/>
              </a:defRPr>
            </a:lvl8pPr>
            <a:lvl9pPr marL="0" marR="0" lvl="8" indent="0" algn="ctr" rtl="0">
              <a:lnSpc>
                <a:spcPct val="100000"/>
              </a:lnSpc>
              <a:spcBef>
                <a:spcPts val="0"/>
              </a:spcBef>
              <a:spcAft>
                <a:spcPts val="0"/>
              </a:spcAft>
              <a:buClr>
                <a:srgbClr val="000000"/>
              </a:buClr>
              <a:buSzPts val="1300"/>
              <a:buFont typeface="Arial"/>
              <a:buNone/>
              <a:defRPr sz="1300" b="0" i="0" u="none" strike="noStrike" cap="none">
                <a:solidFill>
                  <a:srgbClr val="7F6000"/>
                </a:solidFill>
                <a:latin typeface="Inconsolata"/>
                <a:ea typeface="Inconsolata"/>
                <a:cs typeface="Inconsolata"/>
                <a:sym typeface="Inconsolata"/>
              </a:defRPr>
            </a:lvl9pPr>
          </a:lstStyle>
          <a:p>
            <a:pPr marL="0" lvl="0" indent="0" algn="ctr" rtl="0">
              <a:spcBef>
                <a:spcPts val="0"/>
              </a:spcBef>
              <a:spcAft>
                <a:spcPts val="0"/>
              </a:spcAft>
              <a:buNone/>
            </a:pPr>
            <a:fld id="{00000000-1234-1234-1234-123412341234}" type="slidenum">
              <a:rPr lang="it-IT"/>
              <a:t>‹N›</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Caption">
  <p:cSld name="CAPTION_ONLY">
    <p:bg>
      <p:bgPr>
        <a:blipFill>
          <a:blip r:embed="rId2">
            <a:alphaModFix/>
          </a:blip>
          <a:stretch>
            <a:fillRect/>
          </a:stretch>
        </a:blipFill>
        <a:effectLst/>
      </p:bgPr>
    </p:bg>
    <p:spTree>
      <p:nvGrpSpPr>
        <p:cNvPr id="1" name="Shape 92"/>
        <p:cNvGrpSpPr/>
        <p:nvPr/>
      </p:nvGrpSpPr>
      <p:grpSpPr>
        <a:xfrm>
          <a:off x="0" y="0"/>
          <a:ext cx="0" cy="0"/>
          <a:chOff x="0" y="0"/>
          <a:chExt cx="0" cy="0"/>
        </a:xfrm>
      </p:grpSpPr>
      <p:sp>
        <p:nvSpPr>
          <p:cNvPr id="93" name="Google Shape;93;ge8c4f8cc39_1_65"/>
          <p:cNvSpPr txBox="1">
            <a:spLocks noGrp="1"/>
          </p:cNvSpPr>
          <p:nvPr>
            <p:ph type="body" idx="1"/>
          </p:nvPr>
        </p:nvSpPr>
        <p:spPr>
          <a:xfrm>
            <a:off x="924850" y="3872900"/>
            <a:ext cx="7599000" cy="519600"/>
          </a:xfrm>
          <a:prstGeom prst="rect">
            <a:avLst/>
          </a:prstGeom>
          <a:noFill/>
          <a:ln>
            <a:noFill/>
          </a:ln>
        </p:spPr>
        <p:txBody>
          <a:bodyPr spcFirstLastPara="1" wrap="square" lIns="91425" tIns="91425" rIns="91425" bIns="91425" anchor="t" anchorCtr="0">
            <a:noAutofit/>
          </a:bodyPr>
          <a:lstStyle>
            <a:lvl1pPr marL="457200" lvl="0" indent="-228600" algn="ctr" rtl="0">
              <a:lnSpc>
                <a:spcPct val="106000"/>
              </a:lnSpc>
              <a:spcBef>
                <a:spcPts val="360"/>
              </a:spcBef>
              <a:spcAft>
                <a:spcPts val="0"/>
              </a:spcAft>
              <a:buSzPts val="1800"/>
              <a:buNone/>
              <a:defRPr sz="1800"/>
            </a:lvl1pPr>
          </a:lstStyle>
          <a:p>
            <a:endParaRPr/>
          </a:p>
        </p:txBody>
      </p:sp>
      <p:sp>
        <p:nvSpPr>
          <p:cNvPr id="94" name="Google Shape;94;ge8c4f8cc39_1_65"/>
          <p:cNvSpPr txBox="1">
            <a:spLocks noGrp="1"/>
          </p:cNvSpPr>
          <p:nvPr>
            <p:ph type="sldNum" idx="12"/>
          </p:nvPr>
        </p:nvSpPr>
        <p:spPr>
          <a:xfrm>
            <a:off x="8716025" y="4676375"/>
            <a:ext cx="428100" cy="467100"/>
          </a:xfrm>
          <a:prstGeom prst="rect">
            <a:avLst/>
          </a:prstGeom>
          <a:noFill/>
          <a:ln>
            <a:noFill/>
          </a:ln>
        </p:spPr>
        <p:txBody>
          <a:bodyPr spcFirstLastPara="1" wrap="square" lIns="91425" tIns="91425" rIns="91425" bIns="91425" anchor="ctr" anchorCtr="0">
            <a:noAutofit/>
          </a:bodyPr>
          <a:lstStyle>
            <a:lvl1pPr marL="0" marR="0" lvl="0" indent="0" algn="ctr" rtl="0">
              <a:lnSpc>
                <a:spcPct val="100000"/>
              </a:lnSpc>
              <a:spcBef>
                <a:spcPts val="0"/>
              </a:spcBef>
              <a:spcAft>
                <a:spcPts val="0"/>
              </a:spcAft>
              <a:buClr>
                <a:srgbClr val="000000"/>
              </a:buClr>
              <a:buSzPts val="1300"/>
              <a:buFont typeface="Arial"/>
              <a:buNone/>
              <a:defRPr sz="1300" b="0" i="0" u="none" strike="noStrike" cap="none">
                <a:solidFill>
                  <a:srgbClr val="7F6000"/>
                </a:solidFill>
                <a:latin typeface="Inconsolata"/>
                <a:ea typeface="Inconsolata"/>
                <a:cs typeface="Inconsolata"/>
                <a:sym typeface="Inconsolata"/>
              </a:defRPr>
            </a:lvl1pPr>
            <a:lvl2pPr marL="0" marR="0" lvl="1" indent="0" algn="ctr" rtl="0">
              <a:lnSpc>
                <a:spcPct val="100000"/>
              </a:lnSpc>
              <a:spcBef>
                <a:spcPts val="0"/>
              </a:spcBef>
              <a:spcAft>
                <a:spcPts val="0"/>
              </a:spcAft>
              <a:buClr>
                <a:srgbClr val="000000"/>
              </a:buClr>
              <a:buSzPts val="1300"/>
              <a:buFont typeface="Arial"/>
              <a:buNone/>
              <a:defRPr sz="1300" b="0" i="0" u="none" strike="noStrike" cap="none">
                <a:solidFill>
                  <a:srgbClr val="7F6000"/>
                </a:solidFill>
                <a:latin typeface="Inconsolata"/>
                <a:ea typeface="Inconsolata"/>
                <a:cs typeface="Inconsolata"/>
                <a:sym typeface="Inconsolata"/>
              </a:defRPr>
            </a:lvl2pPr>
            <a:lvl3pPr marL="0" marR="0" lvl="2" indent="0" algn="ctr" rtl="0">
              <a:lnSpc>
                <a:spcPct val="100000"/>
              </a:lnSpc>
              <a:spcBef>
                <a:spcPts val="0"/>
              </a:spcBef>
              <a:spcAft>
                <a:spcPts val="0"/>
              </a:spcAft>
              <a:buClr>
                <a:srgbClr val="000000"/>
              </a:buClr>
              <a:buSzPts val="1300"/>
              <a:buFont typeface="Arial"/>
              <a:buNone/>
              <a:defRPr sz="1300" b="0" i="0" u="none" strike="noStrike" cap="none">
                <a:solidFill>
                  <a:srgbClr val="7F6000"/>
                </a:solidFill>
                <a:latin typeface="Inconsolata"/>
                <a:ea typeface="Inconsolata"/>
                <a:cs typeface="Inconsolata"/>
                <a:sym typeface="Inconsolata"/>
              </a:defRPr>
            </a:lvl3pPr>
            <a:lvl4pPr marL="0" marR="0" lvl="3" indent="0" algn="ctr" rtl="0">
              <a:lnSpc>
                <a:spcPct val="100000"/>
              </a:lnSpc>
              <a:spcBef>
                <a:spcPts val="0"/>
              </a:spcBef>
              <a:spcAft>
                <a:spcPts val="0"/>
              </a:spcAft>
              <a:buClr>
                <a:srgbClr val="000000"/>
              </a:buClr>
              <a:buSzPts val="1300"/>
              <a:buFont typeface="Arial"/>
              <a:buNone/>
              <a:defRPr sz="1300" b="0" i="0" u="none" strike="noStrike" cap="none">
                <a:solidFill>
                  <a:srgbClr val="7F6000"/>
                </a:solidFill>
                <a:latin typeface="Inconsolata"/>
                <a:ea typeface="Inconsolata"/>
                <a:cs typeface="Inconsolata"/>
                <a:sym typeface="Inconsolata"/>
              </a:defRPr>
            </a:lvl4pPr>
            <a:lvl5pPr marL="0" marR="0" lvl="4" indent="0" algn="ctr" rtl="0">
              <a:lnSpc>
                <a:spcPct val="100000"/>
              </a:lnSpc>
              <a:spcBef>
                <a:spcPts val="0"/>
              </a:spcBef>
              <a:spcAft>
                <a:spcPts val="0"/>
              </a:spcAft>
              <a:buClr>
                <a:srgbClr val="000000"/>
              </a:buClr>
              <a:buSzPts val="1300"/>
              <a:buFont typeface="Arial"/>
              <a:buNone/>
              <a:defRPr sz="1300" b="0" i="0" u="none" strike="noStrike" cap="none">
                <a:solidFill>
                  <a:srgbClr val="7F6000"/>
                </a:solidFill>
                <a:latin typeface="Inconsolata"/>
                <a:ea typeface="Inconsolata"/>
                <a:cs typeface="Inconsolata"/>
                <a:sym typeface="Inconsolata"/>
              </a:defRPr>
            </a:lvl5pPr>
            <a:lvl6pPr marL="0" marR="0" lvl="5" indent="0" algn="ctr" rtl="0">
              <a:lnSpc>
                <a:spcPct val="100000"/>
              </a:lnSpc>
              <a:spcBef>
                <a:spcPts val="0"/>
              </a:spcBef>
              <a:spcAft>
                <a:spcPts val="0"/>
              </a:spcAft>
              <a:buClr>
                <a:srgbClr val="000000"/>
              </a:buClr>
              <a:buSzPts val="1300"/>
              <a:buFont typeface="Arial"/>
              <a:buNone/>
              <a:defRPr sz="1300" b="0" i="0" u="none" strike="noStrike" cap="none">
                <a:solidFill>
                  <a:srgbClr val="7F6000"/>
                </a:solidFill>
                <a:latin typeface="Inconsolata"/>
                <a:ea typeface="Inconsolata"/>
                <a:cs typeface="Inconsolata"/>
                <a:sym typeface="Inconsolata"/>
              </a:defRPr>
            </a:lvl6pPr>
            <a:lvl7pPr marL="0" marR="0" lvl="6" indent="0" algn="ctr" rtl="0">
              <a:lnSpc>
                <a:spcPct val="100000"/>
              </a:lnSpc>
              <a:spcBef>
                <a:spcPts val="0"/>
              </a:spcBef>
              <a:spcAft>
                <a:spcPts val="0"/>
              </a:spcAft>
              <a:buClr>
                <a:srgbClr val="000000"/>
              </a:buClr>
              <a:buSzPts val="1300"/>
              <a:buFont typeface="Arial"/>
              <a:buNone/>
              <a:defRPr sz="1300" b="0" i="0" u="none" strike="noStrike" cap="none">
                <a:solidFill>
                  <a:srgbClr val="7F6000"/>
                </a:solidFill>
                <a:latin typeface="Inconsolata"/>
                <a:ea typeface="Inconsolata"/>
                <a:cs typeface="Inconsolata"/>
                <a:sym typeface="Inconsolata"/>
              </a:defRPr>
            </a:lvl7pPr>
            <a:lvl8pPr marL="0" marR="0" lvl="7" indent="0" algn="ctr" rtl="0">
              <a:lnSpc>
                <a:spcPct val="100000"/>
              </a:lnSpc>
              <a:spcBef>
                <a:spcPts val="0"/>
              </a:spcBef>
              <a:spcAft>
                <a:spcPts val="0"/>
              </a:spcAft>
              <a:buClr>
                <a:srgbClr val="000000"/>
              </a:buClr>
              <a:buSzPts val="1300"/>
              <a:buFont typeface="Arial"/>
              <a:buNone/>
              <a:defRPr sz="1300" b="0" i="0" u="none" strike="noStrike" cap="none">
                <a:solidFill>
                  <a:srgbClr val="7F6000"/>
                </a:solidFill>
                <a:latin typeface="Inconsolata"/>
                <a:ea typeface="Inconsolata"/>
                <a:cs typeface="Inconsolata"/>
                <a:sym typeface="Inconsolata"/>
              </a:defRPr>
            </a:lvl8pPr>
            <a:lvl9pPr marL="0" marR="0" lvl="8" indent="0" algn="ctr" rtl="0">
              <a:lnSpc>
                <a:spcPct val="100000"/>
              </a:lnSpc>
              <a:spcBef>
                <a:spcPts val="0"/>
              </a:spcBef>
              <a:spcAft>
                <a:spcPts val="0"/>
              </a:spcAft>
              <a:buClr>
                <a:srgbClr val="000000"/>
              </a:buClr>
              <a:buSzPts val="1300"/>
              <a:buFont typeface="Arial"/>
              <a:buNone/>
              <a:defRPr sz="1300" b="0" i="0" u="none" strike="noStrike" cap="none">
                <a:solidFill>
                  <a:srgbClr val="7F6000"/>
                </a:solidFill>
                <a:latin typeface="Inconsolata"/>
                <a:ea typeface="Inconsolata"/>
                <a:cs typeface="Inconsolata"/>
                <a:sym typeface="Inconsolata"/>
              </a:defRPr>
            </a:lvl9pPr>
          </a:lstStyle>
          <a:p>
            <a:pPr marL="0" lvl="0" indent="0" algn="ctr" rtl="0">
              <a:spcBef>
                <a:spcPts val="0"/>
              </a:spcBef>
              <a:spcAft>
                <a:spcPts val="0"/>
              </a:spcAft>
              <a:buNone/>
            </a:pPr>
            <a:fld id="{00000000-1234-1234-1234-123412341234}" type="slidenum">
              <a:rPr lang="it-IT"/>
              <a:t>‹N›</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le + 1 column" type="tx">
  <p:cSld name="TITLE_AND_BODY">
    <p:bg>
      <p:bgPr>
        <a:blipFill>
          <a:blip r:embed="rId2">
            <a:alphaModFix/>
          </a:blip>
          <a:stretch>
            <a:fillRect/>
          </a:stretch>
        </a:blipFill>
        <a:effectLst/>
      </p:bgPr>
    </p:bg>
    <p:spTree>
      <p:nvGrpSpPr>
        <p:cNvPr id="1" name="Shape 95"/>
        <p:cNvGrpSpPr/>
        <p:nvPr/>
      </p:nvGrpSpPr>
      <p:grpSpPr>
        <a:xfrm>
          <a:off x="0" y="0"/>
          <a:ext cx="0" cy="0"/>
          <a:chOff x="0" y="0"/>
          <a:chExt cx="0" cy="0"/>
        </a:xfrm>
      </p:grpSpPr>
      <p:sp>
        <p:nvSpPr>
          <p:cNvPr id="96" name="Google Shape;96;ge8c4f8cc39_1_189"/>
          <p:cNvSpPr txBox="1">
            <a:spLocks noGrp="1"/>
          </p:cNvSpPr>
          <p:nvPr>
            <p:ph type="title"/>
          </p:nvPr>
        </p:nvSpPr>
        <p:spPr>
          <a:xfrm>
            <a:off x="866375" y="358385"/>
            <a:ext cx="5626200" cy="857400"/>
          </a:xfrm>
          <a:prstGeom prst="rect">
            <a:avLst/>
          </a:prstGeom>
          <a:noFill/>
          <a:ln>
            <a:noFill/>
          </a:ln>
        </p:spPr>
        <p:txBody>
          <a:bodyPr spcFirstLastPara="1" wrap="square" lIns="91425" tIns="91425" rIns="91425" bIns="91425" anchor="b" anchorCtr="0">
            <a:noAutofit/>
          </a:bodyPr>
          <a:lstStyle>
            <a:lvl1pPr lvl="0" algn="l" rtl="0">
              <a:lnSpc>
                <a:spcPct val="100000"/>
              </a:lnSpc>
              <a:spcBef>
                <a:spcPts val="0"/>
              </a:spcBef>
              <a:spcAft>
                <a:spcPts val="0"/>
              </a:spcAft>
              <a:buSzPts val="2800"/>
              <a:buNone/>
              <a:defRPr/>
            </a:lvl1pPr>
            <a:lvl2pPr lvl="1" algn="l" rtl="0">
              <a:lnSpc>
                <a:spcPct val="100000"/>
              </a:lnSpc>
              <a:spcBef>
                <a:spcPts val="0"/>
              </a:spcBef>
              <a:spcAft>
                <a:spcPts val="0"/>
              </a:spcAft>
              <a:buSzPts val="2800"/>
              <a:buNone/>
              <a:defRPr/>
            </a:lvl2pPr>
            <a:lvl3pPr lvl="2" algn="l" rtl="0">
              <a:lnSpc>
                <a:spcPct val="100000"/>
              </a:lnSpc>
              <a:spcBef>
                <a:spcPts val="0"/>
              </a:spcBef>
              <a:spcAft>
                <a:spcPts val="0"/>
              </a:spcAft>
              <a:buSzPts val="2800"/>
              <a:buNone/>
              <a:defRPr/>
            </a:lvl3pPr>
            <a:lvl4pPr lvl="3" algn="l" rtl="0">
              <a:lnSpc>
                <a:spcPct val="100000"/>
              </a:lnSpc>
              <a:spcBef>
                <a:spcPts val="0"/>
              </a:spcBef>
              <a:spcAft>
                <a:spcPts val="0"/>
              </a:spcAft>
              <a:buSzPts val="2800"/>
              <a:buNone/>
              <a:defRPr/>
            </a:lvl4pPr>
            <a:lvl5pPr lvl="4" algn="l" rtl="0">
              <a:lnSpc>
                <a:spcPct val="100000"/>
              </a:lnSpc>
              <a:spcBef>
                <a:spcPts val="0"/>
              </a:spcBef>
              <a:spcAft>
                <a:spcPts val="0"/>
              </a:spcAft>
              <a:buSzPts val="2800"/>
              <a:buNone/>
              <a:defRPr/>
            </a:lvl5pPr>
            <a:lvl6pPr lvl="5" algn="l" rtl="0">
              <a:lnSpc>
                <a:spcPct val="100000"/>
              </a:lnSpc>
              <a:spcBef>
                <a:spcPts val="0"/>
              </a:spcBef>
              <a:spcAft>
                <a:spcPts val="0"/>
              </a:spcAft>
              <a:buSzPts val="2800"/>
              <a:buNone/>
              <a:defRPr/>
            </a:lvl6pPr>
            <a:lvl7pPr lvl="6" algn="l" rtl="0">
              <a:lnSpc>
                <a:spcPct val="100000"/>
              </a:lnSpc>
              <a:spcBef>
                <a:spcPts val="0"/>
              </a:spcBef>
              <a:spcAft>
                <a:spcPts val="0"/>
              </a:spcAft>
              <a:buSzPts val="2800"/>
              <a:buNone/>
              <a:defRPr/>
            </a:lvl7pPr>
            <a:lvl8pPr lvl="7" algn="l" rtl="0">
              <a:lnSpc>
                <a:spcPct val="100000"/>
              </a:lnSpc>
              <a:spcBef>
                <a:spcPts val="0"/>
              </a:spcBef>
              <a:spcAft>
                <a:spcPts val="0"/>
              </a:spcAft>
              <a:buSzPts val="2800"/>
              <a:buNone/>
              <a:defRPr/>
            </a:lvl8pPr>
            <a:lvl9pPr lvl="8" algn="l" rtl="0">
              <a:lnSpc>
                <a:spcPct val="100000"/>
              </a:lnSpc>
              <a:spcBef>
                <a:spcPts val="0"/>
              </a:spcBef>
              <a:spcAft>
                <a:spcPts val="0"/>
              </a:spcAft>
              <a:buSzPts val="2800"/>
              <a:buNone/>
              <a:defRPr/>
            </a:lvl9pPr>
          </a:lstStyle>
          <a:p>
            <a:endParaRPr/>
          </a:p>
        </p:txBody>
      </p:sp>
      <p:sp>
        <p:nvSpPr>
          <p:cNvPr id="97" name="Google Shape;97;ge8c4f8cc39_1_189"/>
          <p:cNvSpPr txBox="1">
            <a:spLocks noGrp="1"/>
          </p:cNvSpPr>
          <p:nvPr>
            <p:ph type="body" idx="1"/>
          </p:nvPr>
        </p:nvSpPr>
        <p:spPr>
          <a:xfrm>
            <a:off x="866375" y="1304543"/>
            <a:ext cx="5626200" cy="3063000"/>
          </a:xfrm>
          <a:prstGeom prst="rect">
            <a:avLst/>
          </a:prstGeom>
          <a:noFill/>
          <a:ln>
            <a:noFill/>
          </a:ln>
        </p:spPr>
        <p:txBody>
          <a:bodyPr spcFirstLastPara="1" wrap="square" lIns="91425" tIns="91425" rIns="91425" bIns="91425" anchor="t" anchorCtr="0">
            <a:noAutofit/>
          </a:bodyPr>
          <a:lstStyle>
            <a:lvl1pPr marL="457200" lvl="0" indent="-317500" algn="l" rtl="0">
              <a:lnSpc>
                <a:spcPct val="106000"/>
              </a:lnSpc>
              <a:spcBef>
                <a:spcPts val="0"/>
              </a:spcBef>
              <a:spcAft>
                <a:spcPts val="0"/>
              </a:spcAft>
              <a:buSzPts val="1400"/>
              <a:buChar char="✗"/>
              <a:defRPr/>
            </a:lvl1pPr>
            <a:lvl2pPr marL="914400" lvl="1" indent="-317500" algn="l" rtl="0">
              <a:lnSpc>
                <a:spcPct val="106000"/>
              </a:lnSpc>
              <a:spcBef>
                <a:spcPts val="0"/>
              </a:spcBef>
              <a:spcAft>
                <a:spcPts val="0"/>
              </a:spcAft>
              <a:buSzPts val="1400"/>
              <a:buChar char="✗"/>
              <a:defRPr/>
            </a:lvl2pPr>
            <a:lvl3pPr marL="1371600" lvl="2" indent="-317500" algn="l" rtl="0">
              <a:lnSpc>
                <a:spcPct val="106000"/>
              </a:lnSpc>
              <a:spcBef>
                <a:spcPts val="0"/>
              </a:spcBef>
              <a:spcAft>
                <a:spcPts val="0"/>
              </a:spcAft>
              <a:buSzPts val="1400"/>
              <a:buChar char="✗"/>
              <a:defRPr/>
            </a:lvl3pPr>
            <a:lvl4pPr marL="1828800" lvl="3" indent="-317500" algn="l" rtl="0">
              <a:lnSpc>
                <a:spcPct val="106000"/>
              </a:lnSpc>
              <a:spcBef>
                <a:spcPts val="0"/>
              </a:spcBef>
              <a:spcAft>
                <a:spcPts val="0"/>
              </a:spcAft>
              <a:buSzPts val="1400"/>
              <a:buChar char="✗"/>
              <a:defRPr/>
            </a:lvl4pPr>
            <a:lvl5pPr marL="2286000" lvl="4" indent="-342900" algn="l" rtl="0">
              <a:lnSpc>
                <a:spcPct val="106000"/>
              </a:lnSpc>
              <a:spcBef>
                <a:spcPts val="0"/>
              </a:spcBef>
              <a:spcAft>
                <a:spcPts val="0"/>
              </a:spcAft>
              <a:buSzPts val="1800"/>
              <a:buChar char="✗"/>
              <a:defRPr/>
            </a:lvl5pPr>
            <a:lvl6pPr marL="2743200" lvl="5" indent="-342900" algn="l" rtl="0">
              <a:lnSpc>
                <a:spcPct val="106000"/>
              </a:lnSpc>
              <a:spcBef>
                <a:spcPts val="0"/>
              </a:spcBef>
              <a:spcAft>
                <a:spcPts val="0"/>
              </a:spcAft>
              <a:buSzPts val="1800"/>
              <a:buChar char="✗"/>
              <a:defRPr/>
            </a:lvl6pPr>
            <a:lvl7pPr marL="3200400" lvl="6" indent="-342900" algn="l" rtl="0">
              <a:lnSpc>
                <a:spcPct val="106000"/>
              </a:lnSpc>
              <a:spcBef>
                <a:spcPts val="0"/>
              </a:spcBef>
              <a:spcAft>
                <a:spcPts val="0"/>
              </a:spcAft>
              <a:buSzPts val="1800"/>
              <a:buChar char="✗"/>
              <a:defRPr/>
            </a:lvl7pPr>
            <a:lvl8pPr marL="3657600" lvl="7" indent="-342900" algn="l" rtl="0">
              <a:lnSpc>
                <a:spcPct val="106000"/>
              </a:lnSpc>
              <a:spcBef>
                <a:spcPts val="0"/>
              </a:spcBef>
              <a:spcAft>
                <a:spcPts val="0"/>
              </a:spcAft>
              <a:buSzPts val="1800"/>
              <a:buChar char="✗"/>
              <a:defRPr/>
            </a:lvl8pPr>
            <a:lvl9pPr marL="4114800" lvl="8" indent="-342900" algn="l" rtl="0">
              <a:lnSpc>
                <a:spcPct val="106000"/>
              </a:lnSpc>
              <a:spcBef>
                <a:spcPts val="0"/>
              </a:spcBef>
              <a:spcAft>
                <a:spcPts val="0"/>
              </a:spcAft>
              <a:buSzPts val="1800"/>
              <a:buChar char="✗"/>
              <a:defRPr/>
            </a:lvl9pPr>
          </a:lstStyle>
          <a:p>
            <a:endParaRPr/>
          </a:p>
        </p:txBody>
      </p:sp>
      <p:sp>
        <p:nvSpPr>
          <p:cNvPr id="98" name="Google Shape;98;ge8c4f8cc39_1_189"/>
          <p:cNvSpPr txBox="1">
            <a:spLocks noGrp="1"/>
          </p:cNvSpPr>
          <p:nvPr>
            <p:ph type="sldNum" idx="12"/>
          </p:nvPr>
        </p:nvSpPr>
        <p:spPr>
          <a:xfrm>
            <a:off x="8716025" y="4676375"/>
            <a:ext cx="428100" cy="467100"/>
          </a:xfrm>
          <a:prstGeom prst="rect">
            <a:avLst/>
          </a:prstGeom>
          <a:noFill/>
          <a:ln>
            <a:noFill/>
          </a:ln>
        </p:spPr>
        <p:txBody>
          <a:bodyPr spcFirstLastPara="1" wrap="square" lIns="91425" tIns="91425" rIns="91425" bIns="91425" anchor="ctr" anchorCtr="0">
            <a:noAutofit/>
          </a:bodyPr>
          <a:lstStyle>
            <a:lvl1pPr marL="0" marR="0" lvl="0" indent="0" algn="ctr" rtl="0">
              <a:lnSpc>
                <a:spcPct val="100000"/>
              </a:lnSpc>
              <a:spcBef>
                <a:spcPts val="0"/>
              </a:spcBef>
              <a:spcAft>
                <a:spcPts val="0"/>
              </a:spcAft>
              <a:buClr>
                <a:srgbClr val="000000"/>
              </a:buClr>
              <a:buSzPts val="1300"/>
              <a:buFont typeface="Arial"/>
              <a:buNone/>
              <a:defRPr sz="1300" b="0" i="0" u="none" strike="noStrike" cap="none">
                <a:solidFill>
                  <a:srgbClr val="7F6000"/>
                </a:solidFill>
                <a:latin typeface="Inconsolata"/>
                <a:ea typeface="Inconsolata"/>
                <a:cs typeface="Inconsolata"/>
                <a:sym typeface="Inconsolata"/>
              </a:defRPr>
            </a:lvl1pPr>
            <a:lvl2pPr marL="0" marR="0" lvl="1" indent="0" algn="ctr" rtl="0">
              <a:lnSpc>
                <a:spcPct val="100000"/>
              </a:lnSpc>
              <a:spcBef>
                <a:spcPts val="0"/>
              </a:spcBef>
              <a:spcAft>
                <a:spcPts val="0"/>
              </a:spcAft>
              <a:buClr>
                <a:srgbClr val="000000"/>
              </a:buClr>
              <a:buSzPts val="1300"/>
              <a:buFont typeface="Arial"/>
              <a:buNone/>
              <a:defRPr sz="1300" b="0" i="0" u="none" strike="noStrike" cap="none">
                <a:solidFill>
                  <a:srgbClr val="7F6000"/>
                </a:solidFill>
                <a:latin typeface="Inconsolata"/>
                <a:ea typeface="Inconsolata"/>
                <a:cs typeface="Inconsolata"/>
                <a:sym typeface="Inconsolata"/>
              </a:defRPr>
            </a:lvl2pPr>
            <a:lvl3pPr marL="0" marR="0" lvl="2" indent="0" algn="ctr" rtl="0">
              <a:lnSpc>
                <a:spcPct val="100000"/>
              </a:lnSpc>
              <a:spcBef>
                <a:spcPts val="0"/>
              </a:spcBef>
              <a:spcAft>
                <a:spcPts val="0"/>
              </a:spcAft>
              <a:buClr>
                <a:srgbClr val="000000"/>
              </a:buClr>
              <a:buSzPts val="1300"/>
              <a:buFont typeface="Arial"/>
              <a:buNone/>
              <a:defRPr sz="1300" b="0" i="0" u="none" strike="noStrike" cap="none">
                <a:solidFill>
                  <a:srgbClr val="7F6000"/>
                </a:solidFill>
                <a:latin typeface="Inconsolata"/>
                <a:ea typeface="Inconsolata"/>
                <a:cs typeface="Inconsolata"/>
                <a:sym typeface="Inconsolata"/>
              </a:defRPr>
            </a:lvl3pPr>
            <a:lvl4pPr marL="0" marR="0" lvl="3" indent="0" algn="ctr" rtl="0">
              <a:lnSpc>
                <a:spcPct val="100000"/>
              </a:lnSpc>
              <a:spcBef>
                <a:spcPts val="0"/>
              </a:spcBef>
              <a:spcAft>
                <a:spcPts val="0"/>
              </a:spcAft>
              <a:buClr>
                <a:srgbClr val="000000"/>
              </a:buClr>
              <a:buSzPts val="1300"/>
              <a:buFont typeface="Arial"/>
              <a:buNone/>
              <a:defRPr sz="1300" b="0" i="0" u="none" strike="noStrike" cap="none">
                <a:solidFill>
                  <a:srgbClr val="7F6000"/>
                </a:solidFill>
                <a:latin typeface="Inconsolata"/>
                <a:ea typeface="Inconsolata"/>
                <a:cs typeface="Inconsolata"/>
                <a:sym typeface="Inconsolata"/>
              </a:defRPr>
            </a:lvl4pPr>
            <a:lvl5pPr marL="0" marR="0" lvl="4" indent="0" algn="ctr" rtl="0">
              <a:lnSpc>
                <a:spcPct val="100000"/>
              </a:lnSpc>
              <a:spcBef>
                <a:spcPts val="0"/>
              </a:spcBef>
              <a:spcAft>
                <a:spcPts val="0"/>
              </a:spcAft>
              <a:buClr>
                <a:srgbClr val="000000"/>
              </a:buClr>
              <a:buSzPts val="1300"/>
              <a:buFont typeface="Arial"/>
              <a:buNone/>
              <a:defRPr sz="1300" b="0" i="0" u="none" strike="noStrike" cap="none">
                <a:solidFill>
                  <a:srgbClr val="7F6000"/>
                </a:solidFill>
                <a:latin typeface="Inconsolata"/>
                <a:ea typeface="Inconsolata"/>
                <a:cs typeface="Inconsolata"/>
                <a:sym typeface="Inconsolata"/>
              </a:defRPr>
            </a:lvl5pPr>
            <a:lvl6pPr marL="0" marR="0" lvl="5" indent="0" algn="ctr" rtl="0">
              <a:lnSpc>
                <a:spcPct val="100000"/>
              </a:lnSpc>
              <a:spcBef>
                <a:spcPts val="0"/>
              </a:spcBef>
              <a:spcAft>
                <a:spcPts val="0"/>
              </a:spcAft>
              <a:buClr>
                <a:srgbClr val="000000"/>
              </a:buClr>
              <a:buSzPts val="1300"/>
              <a:buFont typeface="Arial"/>
              <a:buNone/>
              <a:defRPr sz="1300" b="0" i="0" u="none" strike="noStrike" cap="none">
                <a:solidFill>
                  <a:srgbClr val="7F6000"/>
                </a:solidFill>
                <a:latin typeface="Inconsolata"/>
                <a:ea typeface="Inconsolata"/>
                <a:cs typeface="Inconsolata"/>
                <a:sym typeface="Inconsolata"/>
              </a:defRPr>
            </a:lvl6pPr>
            <a:lvl7pPr marL="0" marR="0" lvl="6" indent="0" algn="ctr" rtl="0">
              <a:lnSpc>
                <a:spcPct val="100000"/>
              </a:lnSpc>
              <a:spcBef>
                <a:spcPts val="0"/>
              </a:spcBef>
              <a:spcAft>
                <a:spcPts val="0"/>
              </a:spcAft>
              <a:buClr>
                <a:srgbClr val="000000"/>
              </a:buClr>
              <a:buSzPts val="1300"/>
              <a:buFont typeface="Arial"/>
              <a:buNone/>
              <a:defRPr sz="1300" b="0" i="0" u="none" strike="noStrike" cap="none">
                <a:solidFill>
                  <a:srgbClr val="7F6000"/>
                </a:solidFill>
                <a:latin typeface="Inconsolata"/>
                <a:ea typeface="Inconsolata"/>
                <a:cs typeface="Inconsolata"/>
                <a:sym typeface="Inconsolata"/>
              </a:defRPr>
            </a:lvl7pPr>
            <a:lvl8pPr marL="0" marR="0" lvl="7" indent="0" algn="ctr" rtl="0">
              <a:lnSpc>
                <a:spcPct val="100000"/>
              </a:lnSpc>
              <a:spcBef>
                <a:spcPts val="0"/>
              </a:spcBef>
              <a:spcAft>
                <a:spcPts val="0"/>
              </a:spcAft>
              <a:buClr>
                <a:srgbClr val="000000"/>
              </a:buClr>
              <a:buSzPts val="1300"/>
              <a:buFont typeface="Arial"/>
              <a:buNone/>
              <a:defRPr sz="1300" b="0" i="0" u="none" strike="noStrike" cap="none">
                <a:solidFill>
                  <a:srgbClr val="7F6000"/>
                </a:solidFill>
                <a:latin typeface="Inconsolata"/>
                <a:ea typeface="Inconsolata"/>
                <a:cs typeface="Inconsolata"/>
                <a:sym typeface="Inconsolata"/>
              </a:defRPr>
            </a:lvl8pPr>
            <a:lvl9pPr marL="0" marR="0" lvl="8" indent="0" algn="ctr" rtl="0">
              <a:lnSpc>
                <a:spcPct val="100000"/>
              </a:lnSpc>
              <a:spcBef>
                <a:spcPts val="0"/>
              </a:spcBef>
              <a:spcAft>
                <a:spcPts val="0"/>
              </a:spcAft>
              <a:buClr>
                <a:srgbClr val="000000"/>
              </a:buClr>
              <a:buSzPts val="1300"/>
              <a:buFont typeface="Arial"/>
              <a:buNone/>
              <a:defRPr sz="1300" b="0" i="0" u="none" strike="noStrike" cap="none">
                <a:solidFill>
                  <a:srgbClr val="7F6000"/>
                </a:solidFill>
                <a:latin typeface="Inconsolata"/>
                <a:ea typeface="Inconsolata"/>
                <a:cs typeface="Inconsolata"/>
                <a:sym typeface="Inconsolata"/>
              </a:defRPr>
            </a:lvl9pPr>
          </a:lstStyle>
          <a:p>
            <a:pPr marL="0" lvl="0" indent="0" algn="ctr" rtl="0">
              <a:spcBef>
                <a:spcPts val="0"/>
              </a:spcBef>
              <a:spcAft>
                <a:spcPts val="0"/>
              </a:spcAft>
              <a:buNone/>
            </a:pPr>
            <a:fld id="{00000000-1234-1234-1234-123412341234}" type="slidenum">
              <a:rPr lang="it-IT"/>
              <a:t>‹N›</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Blank">
  <p:cSld name="Blank">
    <p:bg>
      <p:bgPr>
        <a:blipFill>
          <a:blip r:embed="rId2">
            <a:alphaModFix/>
          </a:blip>
          <a:stretch>
            <a:fillRect/>
          </a:stretch>
        </a:blipFill>
        <a:effectLst/>
      </p:bgPr>
    </p:bg>
    <p:spTree>
      <p:nvGrpSpPr>
        <p:cNvPr id="1" name="Shape 14"/>
        <p:cNvGrpSpPr/>
        <p:nvPr/>
      </p:nvGrpSpPr>
      <p:grpSpPr>
        <a:xfrm>
          <a:off x="0" y="0"/>
          <a:ext cx="0" cy="0"/>
          <a:chOff x="0" y="0"/>
          <a:chExt cx="0" cy="0"/>
        </a:xfrm>
      </p:grpSpPr>
      <p:sp>
        <p:nvSpPr>
          <p:cNvPr id="15" name="Google Shape;15;p39"/>
          <p:cNvSpPr txBox="1">
            <a:spLocks noGrp="1"/>
          </p:cNvSpPr>
          <p:nvPr>
            <p:ph type="sldNum" idx="12"/>
          </p:nvPr>
        </p:nvSpPr>
        <p:spPr>
          <a:xfrm>
            <a:off x="8716025" y="4676375"/>
            <a:ext cx="428100" cy="467100"/>
          </a:xfrm>
          <a:prstGeom prst="rect">
            <a:avLst/>
          </a:prstGeom>
          <a:noFill/>
          <a:ln>
            <a:noFill/>
          </a:ln>
        </p:spPr>
        <p:txBody>
          <a:bodyPr spcFirstLastPara="1" wrap="square" lIns="91425" tIns="91425" rIns="91425" bIns="91425" anchor="ctr" anchorCtr="0">
            <a:noAutofit/>
          </a:bodyPr>
          <a:lstStyle>
            <a:lvl1pPr marL="0" marR="0" lvl="0" indent="0" algn="ctr">
              <a:lnSpc>
                <a:spcPct val="100000"/>
              </a:lnSpc>
              <a:spcBef>
                <a:spcPts val="0"/>
              </a:spcBef>
              <a:spcAft>
                <a:spcPts val="0"/>
              </a:spcAft>
              <a:buClr>
                <a:srgbClr val="000000"/>
              </a:buClr>
              <a:buSzPts val="1300"/>
              <a:buFont typeface="Arial"/>
              <a:buNone/>
              <a:defRPr sz="1300" b="0" i="0" u="none" strike="noStrike" cap="none">
                <a:solidFill>
                  <a:srgbClr val="7F6000"/>
                </a:solidFill>
                <a:latin typeface="Inconsolata"/>
                <a:ea typeface="Inconsolata"/>
                <a:cs typeface="Inconsolata"/>
                <a:sym typeface="Inconsolata"/>
              </a:defRPr>
            </a:lvl1pPr>
            <a:lvl2pPr marL="0" marR="0" lvl="1" indent="0" algn="ctr">
              <a:lnSpc>
                <a:spcPct val="100000"/>
              </a:lnSpc>
              <a:spcBef>
                <a:spcPts val="0"/>
              </a:spcBef>
              <a:spcAft>
                <a:spcPts val="0"/>
              </a:spcAft>
              <a:buClr>
                <a:srgbClr val="000000"/>
              </a:buClr>
              <a:buSzPts val="1300"/>
              <a:buFont typeface="Arial"/>
              <a:buNone/>
              <a:defRPr sz="1300" b="0" i="0" u="none" strike="noStrike" cap="none">
                <a:solidFill>
                  <a:srgbClr val="7F6000"/>
                </a:solidFill>
                <a:latin typeface="Inconsolata"/>
                <a:ea typeface="Inconsolata"/>
                <a:cs typeface="Inconsolata"/>
                <a:sym typeface="Inconsolata"/>
              </a:defRPr>
            </a:lvl2pPr>
            <a:lvl3pPr marL="0" marR="0" lvl="2" indent="0" algn="ctr">
              <a:lnSpc>
                <a:spcPct val="100000"/>
              </a:lnSpc>
              <a:spcBef>
                <a:spcPts val="0"/>
              </a:spcBef>
              <a:spcAft>
                <a:spcPts val="0"/>
              </a:spcAft>
              <a:buClr>
                <a:srgbClr val="000000"/>
              </a:buClr>
              <a:buSzPts val="1300"/>
              <a:buFont typeface="Arial"/>
              <a:buNone/>
              <a:defRPr sz="1300" b="0" i="0" u="none" strike="noStrike" cap="none">
                <a:solidFill>
                  <a:srgbClr val="7F6000"/>
                </a:solidFill>
                <a:latin typeface="Inconsolata"/>
                <a:ea typeface="Inconsolata"/>
                <a:cs typeface="Inconsolata"/>
                <a:sym typeface="Inconsolata"/>
              </a:defRPr>
            </a:lvl3pPr>
            <a:lvl4pPr marL="0" marR="0" lvl="3" indent="0" algn="ctr">
              <a:lnSpc>
                <a:spcPct val="100000"/>
              </a:lnSpc>
              <a:spcBef>
                <a:spcPts val="0"/>
              </a:spcBef>
              <a:spcAft>
                <a:spcPts val="0"/>
              </a:spcAft>
              <a:buClr>
                <a:srgbClr val="000000"/>
              </a:buClr>
              <a:buSzPts val="1300"/>
              <a:buFont typeface="Arial"/>
              <a:buNone/>
              <a:defRPr sz="1300" b="0" i="0" u="none" strike="noStrike" cap="none">
                <a:solidFill>
                  <a:srgbClr val="7F6000"/>
                </a:solidFill>
                <a:latin typeface="Inconsolata"/>
                <a:ea typeface="Inconsolata"/>
                <a:cs typeface="Inconsolata"/>
                <a:sym typeface="Inconsolata"/>
              </a:defRPr>
            </a:lvl4pPr>
            <a:lvl5pPr marL="0" marR="0" lvl="4" indent="0" algn="ctr">
              <a:lnSpc>
                <a:spcPct val="100000"/>
              </a:lnSpc>
              <a:spcBef>
                <a:spcPts val="0"/>
              </a:spcBef>
              <a:spcAft>
                <a:spcPts val="0"/>
              </a:spcAft>
              <a:buClr>
                <a:srgbClr val="000000"/>
              </a:buClr>
              <a:buSzPts val="1300"/>
              <a:buFont typeface="Arial"/>
              <a:buNone/>
              <a:defRPr sz="1300" b="0" i="0" u="none" strike="noStrike" cap="none">
                <a:solidFill>
                  <a:srgbClr val="7F6000"/>
                </a:solidFill>
                <a:latin typeface="Inconsolata"/>
                <a:ea typeface="Inconsolata"/>
                <a:cs typeface="Inconsolata"/>
                <a:sym typeface="Inconsolata"/>
              </a:defRPr>
            </a:lvl5pPr>
            <a:lvl6pPr marL="0" marR="0" lvl="5" indent="0" algn="ctr">
              <a:lnSpc>
                <a:spcPct val="100000"/>
              </a:lnSpc>
              <a:spcBef>
                <a:spcPts val="0"/>
              </a:spcBef>
              <a:spcAft>
                <a:spcPts val="0"/>
              </a:spcAft>
              <a:buClr>
                <a:srgbClr val="000000"/>
              </a:buClr>
              <a:buSzPts val="1300"/>
              <a:buFont typeface="Arial"/>
              <a:buNone/>
              <a:defRPr sz="1300" b="0" i="0" u="none" strike="noStrike" cap="none">
                <a:solidFill>
                  <a:srgbClr val="7F6000"/>
                </a:solidFill>
                <a:latin typeface="Inconsolata"/>
                <a:ea typeface="Inconsolata"/>
                <a:cs typeface="Inconsolata"/>
                <a:sym typeface="Inconsolata"/>
              </a:defRPr>
            </a:lvl6pPr>
            <a:lvl7pPr marL="0" marR="0" lvl="6" indent="0" algn="ctr">
              <a:lnSpc>
                <a:spcPct val="100000"/>
              </a:lnSpc>
              <a:spcBef>
                <a:spcPts val="0"/>
              </a:spcBef>
              <a:spcAft>
                <a:spcPts val="0"/>
              </a:spcAft>
              <a:buClr>
                <a:srgbClr val="000000"/>
              </a:buClr>
              <a:buSzPts val="1300"/>
              <a:buFont typeface="Arial"/>
              <a:buNone/>
              <a:defRPr sz="1300" b="0" i="0" u="none" strike="noStrike" cap="none">
                <a:solidFill>
                  <a:srgbClr val="7F6000"/>
                </a:solidFill>
                <a:latin typeface="Inconsolata"/>
                <a:ea typeface="Inconsolata"/>
                <a:cs typeface="Inconsolata"/>
                <a:sym typeface="Inconsolata"/>
              </a:defRPr>
            </a:lvl7pPr>
            <a:lvl8pPr marL="0" marR="0" lvl="7" indent="0" algn="ctr">
              <a:lnSpc>
                <a:spcPct val="100000"/>
              </a:lnSpc>
              <a:spcBef>
                <a:spcPts val="0"/>
              </a:spcBef>
              <a:spcAft>
                <a:spcPts val="0"/>
              </a:spcAft>
              <a:buClr>
                <a:srgbClr val="000000"/>
              </a:buClr>
              <a:buSzPts val="1300"/>
              <a:buFont typeface="Arial"/>
              <a:buNone/>
              <a:defRPr sz="1300" b="0" i="0" u="none" strike="noStrike" cap="none">
                <a:solidFill>
                  <a:srgbClr val="7F6000"/>
                </a:solidFill>
                <a:latin typeface="Inconsolata"/>
                <a:ea typeface="Inconsolata"/>
                <a:cs typeface="Inconsolata"/>
                <a:sym typeface="Inconsolata"/>
              </a:defRPr>
            </a:lvl8pPr>
            <a:lvl9pPr marL="0" marR="0" lvl="8" indent="0" algn="ctr">
              <a:lnSpc>
                <a:spcPct val="100000"/>
              </a:lnSpc>
              <a:spcBef>
                <a:spcPts val="0"/>
              </a:spcBef>
              <a:spcAft>
                <a:spcPts val="0"/>
              </a:spcAft>
              <a:buClr>
                <a:srgbClr val="000000"/>
              </a:buClr>
              <a:buSzPts val="1300"/>
              <a:buFont typeface="Arial"/>
              <a:buNone/>
              <a:defRPr sz="1300" b="0" i="0" u="none" strike="noStrike" cap="none">
                <a:solidFill>
                  <a:srgbClr val="7F6000"/>
                </a:solidFill>
                <a:latin typeface="Inconsolata"/>
                <a:ea typeface="Inconsolata"/>
                <a:cs typeface="Inconsolata"/>
                <a:sym typeface="Inconsolata"/>
              </a:defRPr>
            </a:lvl9pPr>
          </a:lstStyle>
          <a:p>
            <a:pPr marL="0" lvl="0" indent="0" algn="ctr" rtl="0">
              <a:spcBef>
                <a:spcPts val="0"/>
              </a:spcBef>
              <a:spcAft>
                <a:spcPts val="0"/>
              </a:spcAft>
              <a:buNone/>
            </a:pPr>
            <a:fld id="{00000000-1234-1234-1234-123412341234}" type="slidenum">
              <a:rPr lang="it-IT"/>
              <a:t>‹N›</a:t>
            </a:fld>
            <a:endParaRPr/>
          </a:p>
        </p:txBody>
      </p:sp>
    </p:spTree>
    <p:extLst>
      <p:ext uri="{BB962C8B-B14F-4D97-AF65-F5344CB8AC3E}">
        <p14:creationId xmlns:p14="http://schemas.microsoft.com/office/powerpoint/2010/main" val="34073582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matchingName="Vuota" type="blank">
  <p:cSld name="BLANK">
    <p:spTree>
      <p:nvGrpSpPr>
        <p:cNvPr id="1" name="Shape 20"/>
        <p:cNvGrpSpPr/>
        <p:nvPr/>
      </p:nvGrpSpPr>
      <p:grpSpPr>
        <a:xfrm>
          <a:off x="0" y="0"/>
          <a:ext cx="0" cy="0"/>
          <a:chOff x="0" y="0"/>
          <a:chExt cx="0" cy="0"/>
        </a:xfrm>
      </p:grpSpPr>
      <p:sp>
        <p:nvSpPr>
          <p:cNvPr id="21" name="Google Shape;21;p46"/>
          <p:cNvSpPr txBox="1">
            <a:spLocks noGrp="1"/>
          </p:cNvSpPr>
          <p:nvPr>
            <p:ph type="dt" idx="10"/>
          </p:nvPr>
        </p:nvSpPr>
        <p:spPr>
          <a:xfrm>
            <a:off x="768097" y="4853028"/>
            <a:ext cx="1615607" cy="20574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2" name="Google Shape;22;p46"/>
          <p:cNvSpPr txBox="1">
            <a:spLocks noGrp="1"/>
          </p:cNvSpPr>
          <p:nvPr>
            <p:ph type="ftr" idx="11"/>
          </p:nvPr>
        </p:nvSpPr>
        <p:spPr>
          <a:xfrm>
            <a:off x="3632200" y="4853028"/>
            <a:ext cx="4426094" cy="205740"/>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3" name="Google Shape;23;p46"/>
          <p:cNvSpPr txBox="1">
            <a:spLocks noGrp="1"/>
          </p:cNvSpPr>
          <p:nvPr>
            <p:ph type="sldNum" idx="12"/>
          </p:nvPr>
        </p:nvSpPr>
        <p:spPr>
          <a:xfrm>
            <a:off x="8128000" y="4853028"/>
            <a:ext cx="730250" cy="205740"/>
          </a:xfrm>
          <a:prstGeom prst="rect">
            <a:avLst/>
          </a:prstGeom>
          <a:noFill/>
          <a:ln>
            <a:noFill/>
          </a:ln>
        </p:spPr>
        <p:txBody>
          <a:bodyPr spcFirstLastPara="1" wrap="square" lIns="91425" tIns="45700" rIns="91425" bIns="45700" anchor="ctr" anchorCtr="0">
            <a:noAutofit/>
          </a:bodyPr>
          <a:lstStyle>
            <a:lvl1pPr marL="0" lvl="0" indent="0" algn="ctr">
              <a:spcBef>
                <a:spcPts val="0"/>
              </a:spcBef>
              <a:spcAft>
                <a:spcPts val="0"/>
              </a:spcAft>
              <a:buClr>
                <a:srgbClr val="0C0C0C"/>
              </a:buClr>
              <a:buSzPts val="700"/>
              <a:buFont typeface="Twentieth Century"/>
              <a:buNone/>
              <a:defRPr/>
            </a:lvl1pPr>
            <a:lvl2pPr marL="0" lvl="1" indent="0" algn="ctr">
              <a:spcBef>
                <a:spcPts val="0"/>
              </a:spcBef>
              <a:spcAft>
                <a:spcPts val="0"/>
              </a:spcAft>
              <a:buClr>
                <a:srgbClr val="0C0C0C"/>
              </a:buClr>
              <a:buSzPts val="700"/>
              <a:buFont typeface="Twentieth Century"/>
              <a:buNone/>
              <a:defRPr/>
            </a:lvl2pPr>
            <a:lvl3pPr marL="0" lvl="2" indent="0" algn="ctr">
              <a:spcBef>
                <a:spcPts val="0"/>
              </a:spcBef>
              <a:spcAft>
                <a:spcPts val="0"/>
              </a:spcAft>
              <a:buClr>
                <a:srgbClr val="0C0C0C"/>
              </a:buClr>
              <a:buSzPts val="700"/>
              <a:buFont typeface="Twentieth Century"/>
              <a:buNone/>
              <a:defRPr/>
            </a:lvl3pPr>
            <a:lvl4pPr marL="0" lvl="3" indent="0" algn="ctr">
              <a:spcBef>
                <a:spcPts val="0"/>
              </a:spcBef>
              <a:spcAft>
                <a:spcPts val="0"/>
              </a:spcAft>
              <a:buClr>
                <a:srgbClr val="0C0C0C"/>
              </a:buClr>
              <a:buSzPts val="700"/>
              <a:buFont typeface="Twentieth Century"/>
              <a:buNone/>
              <a:defRPr/>
            </a:lvl4pPr>
            <a:lvl5pPr marL="0" lvl="4" indent="0" algn="ctr">
              <a:spcBef>
                <a:spcPts val="0"/>
              </a:spcBef>
              <a:spcAft>
                <a:spcPts val="0"/>
              </a:spcAft>
              <a:buClr>
                <a:srgbClr val="0C0C0C"/>
              </a:buClr>
              <a:buSzPts val="700"/>
              <a:buFont typeface="Twentieth Century"/>
              <a:buNone/>
              <a:defRPr/>
            </a:lvl5pPr>
            <a:lvl6pPr marL="0" lvl="5" indent="0" algn="ctr">
              <a:spcBef>
                <a:spcPts val="0"/>
              </a:spcBef>
              <a:spcAft>
                <a:spcPts val="0"/>
              </a:spcAft>
              <a:buClr>
                <a:srgbClr val="0C0C0C"/>
              </a:buClr>
              <a:buSzPts val="700"/>
              <a:buFont typeface="Twentieth Century"/>
              <a:buNone/>
              <a:defRPr/>
            </a:lvl6pPr>
            <a:lvl7pPr marL="0" lvl="6" indent="0" algn="ctr">
              <a:spcBef>
                <a:spcPts val="0"/>
              </a:spcBef>
              <a:spcAft>
                <a:spcPts val="0"/>
              </a:spcAft>
              <a:buClr>
                <a:srgbClr val="0C0C0C"/>
              </a:buClr>
              <a:buSzPts val="700"/>
              <a:buFont typeface="Twentieth Century"/>
              <a:buNone/>
              <a:defRPr/>
            </a:lvl7pPr>
            <a:lvl8pPr marL="0" lvl="7" indent="0" algn="ctr">
              <a:spcBef>
                <a:spcPts val="0"/>
              </a:spcBef>
              <a:spcAft>
                <a:spcPts val="0"/>
              </a:spcAft>
              <a:buClr>
                <a:srgbClr val="0C0C0C"/>
              </a:buClr>
              <a:buSzPts val="700"/>
              <a:buFont typeface="Twentieth Century"/>
              <a:buNone/>
              <a:defRPr/>
            </a:lvl8pPr>
            <a:lvl9pPr marL="0" lvl="8" indent="0" algn="ctr">
              <a:spcBef>
                <a:spcPts val="0"/>
              </a:spcBef>
              <a:spcAft>
                <a:spcPts val="0"/>
              </a:spcAft>
              <a:buClr>
                <a:srgbClr val="0C0C0C"/>
              </a:buClr>
              <a:buSzPts val="700"/>
              <a:buFont typeface="Twentieth Century"/>
              <a:buNone/>
              <a:defRPr/>
            </a:lvl9pPr>
          </a:lstStyle>
          <a:p>
            <a:pPr marL="0" lvl="0" indent="0" algn="ctr" rtl="0">
              <a:spcBef>
                <a:spcPts val="0"/>
              </a:spcBef>
              <a:spcAft>
                <a:spcPts val="0"/>
              </a:spcAft>
              <a:buNone/>
            </a:pPr>
            <a:fld id="{00000000-1234-1234-1234-123412341234}" type="slidenum">
              <a:rPr lang="it-IT"/>
              <a:t>‹N›</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olo e contenuto" type="obj">
  <p:cSld name="OBJECT">
    <p:spTree>
      <p:nvGrpSpPr>
        <p:cNvPr id="1" name="Shape 24"/>
        <p:cNvGrpSpPr/>
        <p:nvPr/>
      </p:nvGrpSpPr>
      <p:grpSpPr>
        <a:xfrm>
          <a:off x="0" y="0"/>
          <a:ext cx="0" cy="0"/>
          <a:chOff x="0" y="0"/>
          <a:chExt cx="0" cy="0"/>
        </a:xfrm>
      </p:grpSpPr>
      <p:sp>
        <p:nvSpPr>
          <p:cNvPr id="25" name="Google Shape;25;p47"/>
          <p:cNvSpPr txBox="1">
            <a:spLocks noGrp="1"/>
          </p:cNvSpPr>
          <p:nvPr>
            <p:ph type="title"/>
          </p:nvPr>
        </p:nvSpPr>
        <p:spPr>
          <a:xfrm>
            <a:off x="768096" y="438912"/>
            <a:ext cx="7290054" cy="1124712"/>
          </a:xfrm>
          <a:prstGeom prst="rect">
            <a:avLst/>
          </a:prstGeom>
          <a:noFill/>
          <a:ln>
            <a:noFill/>
          </a:ln>
        </p:spPr>
        <p:txBody>
          <a:bodyPr spcFirstLastPara="1" wrap="square" lIns="91425" tIns="45700" rIns="91425" bIns="45700" anchor="ctr" anchorCtr="0">
            <a:normAutofit/>
          </a:bodyPr>
          <a:lstStyle>
            <a:lvl1pPr lvl="0" algn="l">
              <a:lnSpc>
                <a:spcPct val="80000"/>
              </a:lnSpc>
              <a:spcBef>
                <a:spcPts val="0"/>
              </a:spcBef>
              <a:spcAft>
                <a:spcPts val="0"/>
              </a:spcAft>
              <a:buClr>
                <a:srgbClr val="0C0C0C"/>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6" name="Google Shape;26;p47"/>
          <p:cNvSpPr txBox="1">
            <a:spLocks noGrp="1"/>
          </p:cNvSpPr>
          <p:nvPr>
            <p:ph type="body" idx="1"/>
          </p:nvPr>
        </p:nvSpPr>
        <p:spPr>
          <a:xfrm>
            <a:off x="768096" y="1714500"/>
            <a:ext cx="7290055" cy="3017520"/>
          </a:xfrm>
          <a:prstGeom prst="rect">
            <a:avLst/>
          </a:prstGeom>
          <a:noFill/>
          <a:ln>
            <a:noFill/>
          </a:ln>
        </p:spPr>
        <p:txBody>
          <a:bodyPr spcFirstLastPara="1" wrap="square" lIns="45700" tIns="45700" rIns="45700" bIns="45700" anchor="t" anchorCtr="0">
            <a:normAutofit/>
          </a:bodyPr>
          <a:lstStyle>
            <a:lvl1pPr marL="457200" lvl="0" indent="-342900" algn="l">
              <a:lnSpc>
                <a:spcPct val="90000"/>
              </a:lnSpc>
              <a:spcBef>
                <a:spcPts val="900"/>
              </a:spcBef>
              <a:spcAft>
                <a:spcPts val="0"/>
              </a:spcAft>
              <a:buSzPts val="1800"/>
              <a:buChar char=" "/>
              <a:defRPr/>
            </a:lvl1pPr>
            <a:lvl2pPr marL="914400" lvl="1" indent="-342900" algn="l">
              <a:lnSpc>
                <a:spcPct val="90000"/>
              </a:lnSpc>
              <a:spcBef>
                <a:spcPts val="150"/>
              </a:spcBef>
              <a:spcAft>
                <a:spcPts val="0"/>
              </a:spcAft>
              <a:buSzPts val="1800"/>
              <a:buChar char="🢝"/>
              <a:defRPr/>
            </a:lvl2pPr>
            <a:lvl3pPr marL="1371600" lvl="2" indent="-342900" algn="l">
              <a:lnSpc>
                <a:spcPct val="90000"/>
              </a:lnSpc>
              <a:spcBef>
                <a:spcPts val="300"/>
              </a:spcBef>
              <a:spcAft>
                <a:spcPts val="0"/>
              </a:spcAft>
              <a:buSzPts val="1800"/>
              <a:buChar char="🢝"/>
              <a:defRPr/>
            </a:lvl3pPr>
            <a:lvl4pPr marL="1828800" lvl="3" indent="-342900" algn="l">
              <a:lnSpc>
                <a:spcPct val="90000"/>
              </a:lnSpc>
              <a:spcBef>
                <a:spcPts val="300"/>
              </a:spcBef>
              <a:spcAft>
                <a:spcPts val="0"/>
              </a:spcAft>
              <a:buSzPts val="1800"/>
              <a:buChar char="🢝"/>
              <a:defRPr/>
            </a:lvl4pPr>
            <a:lvl5pPr marL="2286000" lvl="4" indent="-342900" algn="l">
              <a:lnSpc>
                <a:spcPct val="90000"/>
              </a:lnSpc>
              <a:spcBef>
                <a:spcPts val="300"/>
              </a:spcBef>
              <a:spcAft>
                <a:spcPts val="0"/>
              </a:spcAft>
              <a:buSzPts val="1800"/>
              <a:buChar char="🢝"/>
              <a:defRPr/>
            </a:lvl5pPr>
            <a:lvl6pPr marL="2743200" lvl="5" indent="-342900" algn="l">
              <a:lnSpc>
                <a:spcPct val="90000"/>
              </a:lnSpc>
              <a:spcBef>
                <a:spcPts val="300"/>
              </a:spcBef>
              <a:spcAft>
                <a:spcPts val="0"/>
              </a:spcAft>
              <a:buSzPts val="1800"/>
              <a:buChar char="🢝"/>
              <a:defRPr/>
            </a:lvl6pPr>
            <a:lvl7pPr marL="3200400" lvl="6" indent="-342900" algn="l">
              <a:lnSpc>
                <a:spcPct val="90000"/>
              </a:lnSpc>
              <a:spcBef>
                <a:spcPts val="300"/>
              </a:spcBef>
              <a:spcAft>
                <a:spcPts val="0"/>
              </a:spcAft>
              <a:buSzPts val="1800"/>
              <a:buChar char="🢝"/>
              <a:defRPr/>
            </a:lvl7pPr>
            <a:lvl8pPr marL="3657600" lvl="7" indent="-342900" algn="l">
              <a:lnSpc>
                <a:spcPct val="90000"/>
              </a:lnSpc>
              <a:spcBef>
                <a:spcPts val="300"/>
              </a:spcBef>
              <a:spcAft>
                <a:spcPts val="0"/>
              </a:spcAft>
              <a:buSzPts val="1800"/>
              <a:buChar char="🢝"/>
              <a:defRPr/>
            </a:lvl8pPr>
            <a:lvl9pPr marL="4114800" lvl="8" indent="-342900" algn="l">
              <a:lnSpc>
                <a:spcPct val="90000"/>
              </a:lnSpc>
              <a:spcBef>
                <a:spcPts val="300"/>
              </a:spcBef>
              <a:spcAft>
                <a:spcPts val="300"/>
              </a:spcAft>
              <a:buSzPts val="1800"/>
              <a:buChar char="🢝"/>
              <a:defRPr/>
            </a:lvl9pPr>
          </a:lstStyle>
          <a:p>
            <a:endParaRPr/>
          </a:p>
        </p:txBody>
      </p:sp>
      <p:sp>
        <p:nvSpPr>
          <p:cNvPr id="27" name="Google Shape;27;p47"/>
          <p:cNvSpPr txBox="1">
            <a:spLocks noGrp="1"/>
          </p:cNvSpPr>
          <p:nvPr>
            <p:ph type="dt" idx="10"/>
          </p:nvPr>
        </p:nvSpPr>
        <p:spPr>
          <a:xfrm>
            <a:off x="768097" y="4853028"/>
            <a:ext cx="1615607" cy="20574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8" name="Google Shape;28;p47"/>
          <p:cNvSpPr txBox="1">
            <a:spLocks noGrp="1"/>
          </p:cNvSpPr>
          <p:nvPr>
            <p:ph type="ftr" idx="11"/>
          </p:nvPr>
        </p:nvSpPr>
        <p:spPr>
          <a:xfrm>
            <a:off x="3632200" y="4853028"/>
            <a:ext cx="4426094" cy="205740"/>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9" name="Google Shape;29;p47"/>
          <p:cNvSpPr txBox="1">
            <a:spLocks noGrp="1"/>
          </p:cNvSpPr>
          <p:nvPr>
            <p:ph type="sldNum" idx="12"/>
          </p:nvPr>
        </p:nvSpPr>
        <p:spPr>
          <a:xfrm>
            <a:off x="8128000" y="4853028"/>
            <a:ext cx="730250" cy="205740"/>
          </a:xfrm>
          <a:prstGeom prst="rect">
            <a:avLst/>
          </a:prstGeom>
          <a:noFill/>
          <a:ln>
            <a:noFill/>
          </a:ln>
        </p:spPr>
        <p:txBody>
          <a:bodyPr spcFirstLastPara="1" wrap="square" lIns="91425" tIns="45700" rIns="91425" bIns="45700" anchor="ctr" anchorCtr="0">
            <a:noAutofit/>
          </a:bodyPr>
          <a:lstStyle>
            <a:lvl1pPr marL="0" lvl="0" indent="0" algn="ctr">
              <a:spcBef>
                <a:spcPts val="0"/>
              </a:spcBef>
              <a:spcAft>
                <a:spcPts val="0"/>
              </a:spcAft>
              <a:buClr>
                <a:srgbClr val="0C0C0C"/>
              </a:buClr>
              <a:buSzPts val="700"/>
              <a:buFont typeface="Twentieth Century"/>
              <a:buNone/>
              <a:defRPr/>
            </a:lvl1pPr>
            <a:lvl2pPr marL="0" lvl="1" indent="0" algn="ctr">
              <a:spcBef>
                <a:spcPts val="0"/>
              </a:spcBef>
              <a:spcAft>
                <a:spcPts val="0"/>
              </a:spcAft>
              <a:buClr>
                <a:srgbClr val="0C0C0C"/>
              </a:buClr>
              <a:buSzPts val="700"/>
              <a:buFont typeface="Twentieth Century"/>
              <a:buNone/>
              <a:defRPr/>
            </a:lvl2pPr>
            <a:lvl3pPr marL="0" lvl="2" indent="0" algn="ctr">
              <a:spcBef>
                <a:spcPts val="0"/>
              </a:spcBef>
              <a:spcAft>
                <a:spcPts val="0"/>
              </a:spcAft>
              <a:buClr>
                <a:srgbClr val="0C0C0C"/>
              </a:buClr>
              <a:buSzPts val="700"/>
              <a:buFont typeface="Twentieth Century"/>
              <a:buNone/>
              <a:defRPr/>
            </a:lvl3pPr>
            <a:lvl4pPr marL="0" lvl="3" indent="0" algn="ctr">
              <a:spcBef>
                <a:spcPts val="0"/>
              </a:spcBef>
              <a:spcAft>
                <a:spcPts val="0"/>
              </a:spcAft>
              <a:buClr>
                <a:srgbClr val="0C0C0C"/>
              </a:buClr>
              <a:buSzPts val="700"/>
              <a:buFont typeface="Twentieth Century"/>
              <a:buNone/>
              <a:defRPr/>
            </a:lvl4pPr>
            <a:lvl5pPr marL="0" lvl="4" indent="0" algn="ctr">
              <a:spcBef>
                <a:spcPts val="0"/>
              </a:spcBef>
              <a:spcAft>
                <a:spcPts val="0"/>
              </a:spcAft>
              <a:buClr>
                <a:srgbClr val="0C0C0C"/>
              </a:buClr>
              <a:buSzPts val="700"/>
              <a:buFont typeface="Twentieth Century"/>
              <a:buNone/>
              <a:defRPr/>
            </a:lvl5pPr>
            <a:lvl6pPr marL="0" lvl="5" indent="0" algn="ctr">
              <a:spcBef>
                <a:spcPts val="0"/>
              </a:spcBef>
              <a:spcAft>
                <a:spcPts val="0"/>
              </a:spcAft>
              <a:buClr>
                <a:srgbClr val="0C0C0C"/>
              </a:buClr>
              <a:buSzPts val="700"/>
              <a:buFont typeface="Twentieth Century"/>
              <a:buNone/>
              <a:defRPr/>
            </a:lvl6pPr>
            <a:lvl7pPr marL="0" lvl="6" indent="0" algn="ctr">
              <a:spcBef>
                <a:spcPts val="0"/>
              </a:spcBef>
              <a:spcAft>
                <a:spcPts val="0"/>
              </a:spcAft>
              <a:buClr>
                <a:srgbClr val="0C0C0C"/>
              </a:buClr>
              <a:buSzPts val="700"/>
              <a:buFont typeface="Twentieth Century"/>
              <a:buNone/>
              <a:defRPr/>
            </a:lvl7pPr>
            <a:lvl8pPr marL="0" lvl="7" indent="0" algn="ctr">
              <a:spcBef>
                <a:spcPts val="0"/>
              </a:spcBef>
              <a:spcAft>
                <a:spcPts val="0"/>
              </a:spcAft>
              <a:buClr>
                <a:srgbClr val="0C0C0C"/>
              </a:buClr>
              <a:buSzPts val="700"/>
              <a:buFont typeface="Twentieth Century"/>
              <a:buNone/>
              <a:defRPr/>
            </a:lvl8pPr>
            <a:lvl9pPr marL="0" lvl="8" indent="0" algn="ctr">
              <a:spcBef>
                <a:spcPts val="0"/>
              </a:spcBef>
              <a:spcAft>
                <a:spcPts val="0"/>
              </a:spcAft>
              <a:buClr>
                <a:srgbClr val="0C0C0C"/>
              </a:buClr>
              <a:buSzPts val="700"/>
              <a:buFont typeface="Twentieth Century"/>
              <a:buNone/>
              <a:defRPr/>
            </a:lvl9pPr>
          </a:lstStyle>
          <a:p>
            <a:pPr marL="0" lvl="0" indent="0" algn="ctr" rtl="0">
              <a:spcBef>
                <a:spcPts val="0"/>
              </a:spcBef>
              <a:spcAft>
                <a:spcPts val="0"/>
              </a:spcAft>
              <a:buNone/>
            </a:pPr>
            <a:fld id="{00000000-1234-1234-1234-123412341234}" type="slidenum">
              <a:rPr lang="it-IT"/>
              <a:t>‹N›</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Image background">
  <p:cSld name="Image background">
    <p:bg>
      <p:bgPr>
        <a:noFill/>
        <a:effectLst/>
      </p:bgPr>
    </p:bg>
    <p:spTree>
      <p:nvGrpSpPr>
        <p:cNvPr id="1" name="Shape 30"/>
        <p:cNvGrpSpPr/>
        <p:nvPr/>
      </p:nvGrpSpPr>
      <p:grpSpPr>
        <a:xfrm>
          <a:off x="0" y="0"/>
          <a:ext cx="0" cy="0"/>
          <a:chOff x="0" y="0"/>
          <a:chExt cx="0" cy="0"/>
        </a:xfrm>
      </p:grpSpPr>
      <p:sp>
        <p:nvSpPr>
          <p:cNvPr id="31" name="Google Shape;31;p48"/>
          <p:cNvSpPr txBox="1">
            <a:spLocks noGrp="1"/>
          </p:cNvSpPr>
          <p:nvPr>
            <p:ph type="sldNum" idx="12"/>
          </p:nvPr>
        </p:nvSpPr>
        <p:spPr>
          <a:xfrm>
            <a:off x="8716025" y="4676375"/>
            <a:ext cx="428100" cy="467100"/>
          </a:xfrm>
          <a:prstGeom prst="rect">
            <a:avLst/>
          </a:prstGeom>
          <a:noFill/>
          <a:ln>
            <a:noFill/>
          </a:ln>
        </p:spPr>
        <p:txBody>
          <a:bodyPr spcFirstLastPara="1" wrap="square" lIns="91425" tIns="91425" rIns="91425" bIns="91425" anchor="ctr" anchorCtr="0">
            <a:noAutofit/>
          </a:bodyPr>
          <a:lstStyle>
            <a:lvl1pPr marL="0" marR="0" lvl="0" indent="0" algn="ctr">
              <a:lnSpc>
                <a:spcPct val="100000"/>
              </a:lnSpc>
              <a:spcBef>
                <a:spcPts val="0"/>
              </a:spcBef>
              <a:spcAft>
                <a:spcPts val="0"/>
              </a:spcAft>
              <a:buClr>
                <a:srgbClr val="000000"/>
              </a:buClr>
              <a:buSzPts val="1300"/>
              <a:buFont typeface="Arial"/>
              <a:buNone/>
              <a:defRPr sz="1300" b="0" i="0" u="none" strike="noStrike" cap="none">
                <a:solidFill>
                  <a:srgbClr val="7F6000"/>
                </a:solidFill>
                <a:latin typeface="Inconsolata"/>
                <a:ea typeface="Inconsolata"/>
                <a:cs typeface="Inconsolata"/>
                <a:sym typeface="Inconsolata"/>
              </a:defRPr>
            </a:lvl1pPr>
            <a:lvl2pPr marL="0" marR="0" lvl="1" indent="0" algn="ctr">
              <a:lnSpc>
                <a:spcPct val="100000"/>
              </a:lnSpc>
              <a:spcBef>
                <a:spcPts val="0"/>
              </a:spcBef>
              <a:spcAft>
                <a:spcPts val="0"/>
              </a:spcAft>
              <a:buClr>
                <a:srgbClr val="000000"/>
              </a:buClr>
              <a:buSzPts val="1300"/>
              <a:buFont typeface="Arial"/>
              <a:buNone/>
              <a:defRPr sz="1300" b="0" i="0" u="none" strike="noStrike" cap="none">
                <a:solidFill>
                  <a:srgbClr val="7F6000"/>
                </a:solidFill>
                <a:latin typeface="Inconsolata"/>
                <a:ea typeface="Inconsolata"/>
                <a:cs typeface="Inconsolata"/>
                <a:sym typeface="Inconsolata"/>
              </a:defRPr>
            </a:lvl2pPr>
            <a:lvl3pPr marL="0" marR="0" lvl="2" indent="0" algn="ctr">
              <a:lnSpc>
                <a:spcPct val="100000"/>
              </a:lnSpc>
              <a:spcBef>
                <a:spcPts val="0"/>
              </a:spcBef>
              <a:spcAft>
                <a:spcPts val="0"/>
              </a:spcAft>
              <a:buClr>
                <a:srgbClr val="000000"/>
              </a:buClr>
              <a:buSzPts val="1300"/>
              <a:buFont typeface="Arial"/>
              <a:buNone/>
              <a:defRPr sz="1300" b="0" i="0" u="none" strike="noStrike" cap="none">
                <a:solidFill>
                  <a:srgbClr val="7F6000"/>
                </a:solidFill>
                <a:latin typeface="Inconsolata"/>
                <a:ea typeface="Inconsolata"/>
                <a:cs typeface="Inconsolata"/>
                <a:sym typeface="Inconsolata"/>
              </a:defRPr>
            </a:lvl3pPr>
            <a:lvl4pPr marL="0" marR="0" lvl="3" indent="0" algn="ctr">
              <a:lnSpc>
                <a:spcPct val="100000"/>
              </a:lnSpc>
              <a:spcBef>
                <a:spcPts val="0"/>
              </a:spcBef>
              <a:spcAft>
                <a:spcPts val="0"/>
              </a:spcAft>
              <a:buClr>
                <a:srgbClr val="000000"/>
              </a:buClr>
              <a:buSzPts val="1300"/>
              <a:buFont typeface="Arial"/>
              <a:buNone/>
              <a:defRPr sz="1300" b="0" i="0" u="none" strike="noStrike" cap="none">
                <a:solidFill>
                  <a:srgbClr val="7F6000"/>
                </a:solidFill>
                <a:latin typeface="Inconsolata"/>
                <a:ea typeface="Inconsolata"/>
                <a:cs typeface="Inconsolata"/>
                <a:sym typeface="Inconsolata"/>
              </a:defRPr>
            </a:lvl4pPr>
            <a:lvl5pPr marL="0" marR="0" lvl="4" indent="0" algn="ctr">
              <a:lnSpc>
                <a:spcPct val="100000"/>
              </a:lnSpc>
              <a:spcBef>
                <a:spcPts val="0"/>
              </a:spcBef>
              <a:spcAft>
                <a:spcPts val="0"/>
              </a:spcAft>
              <a:buClr>
                <a:srgbClr val="000000"/>
              </a:buClr>
              <a:buSzPts val="1300"/>
              <a:buFont typeface="Arial"/>
              <a:buNone/>
              <a:defRPr sz="1300" b="0" i="0" u="none" strike="noStrike" cap="none">
                <a:solidFill>
                  <a:srgbClr val="7F6000"/>
                </a:solidFill>
                <a:latin typeface="Inconsolata"/>
                <a:ea typeface="Inconsolata"/>
                <a:cs typeface="Inconsolata"/>
                <a:sym typeface="Inconsolata"/>
              </a:defRPr>
            </a:lvl5pPr>
            <a:lvl6pPr marL="0" marR="0" lvl="5" indent="0" algn="ctr">
              <a:lnSpc>
                <a:spcPct val="100000"/>
              </a:lnSpc>
              <a:spcBef>
                <a:spcPts val="0"/>
              </a:spcBef>
              <a:spcAft>
                <a:spcPts val="0"/>
              </a:spcAft>
              <a:buClr>
                <a:srgbClr val="000000"/>
              </a:buClr>
              <a:buSzPts val="1300"/>
              <a:buFont typeface="Arial"/>
              <a:buNone/>
              <a:defRPr sz="1300" b="0" i="0" u="none" strike="noStrike" cap="none">
                <a:solidFill>
                  <a:srgbClr val="7F6000"/>
                </a:solidFill>
                <a:latin typeface="Inconsolata"/>
                <a:ea typeface="Inconsolata"/>
                <a:cs typeface="Inconsolata"/>
                <a:sym typeface="Inconsolata"/>
              </a:defRPr>
            </a:lvl6pPr>
            <a:lvl7pPr marL="0" marR="0" lvl="6" indent="0" algn="ctr">
              <a:lnSpc>
                <a:spcPct val="100000"/>
              </a:lnSpc>
              <a:spcBef>
                <a:spcPts val="0"/>
              </a:spcBef>
              <a:spcAft>
                <a:spcPts val="0"/>
              </a:spcAft>
              <a:buClr>
                <a:srgbClr val="000000"/>
              </a:buClr>
              <a:buSzPts val="1300"/>
              <a:buFont typeface="Arial"/>
              <a:buNone/>
              <a:defRPr sz="1300" b="0" i="0" u="none" strike="noStrike" cap="none">
                <a:solidFill>
                  <a:srgbClr val="7F6000"/>
                </a:solidFill>
                <a:latin typeface="Inconsolata"/>
                <a:ea typeface="Inconsolata"/>
                <a:cs typeface="Inconsolata"/>
                <a:sym typeface="Inconsolata"/>
              </a:defRPr>
            </a:lvl7pPr>
            <a:lvl8pPr marL="0" marR="0" lvl="7" indent="0" algn="ctr">
              <a:lnSpc>
                <a:spcPct val="100000"/>
              </a:lnSpc>
              <a:spcBef>
                <a:spcPts val="0"/>
              </a:spcBef>
              <a:spcAft>
                <a:spcPts val="0"/>
              </a:spcAft>
              <a:buClr>
                <a:srgbClr val="000000"/>
              </a:buClr>
              <a:buSzPts val="1300"/>
              <a:buFont typeface="Arial"/>
              <a:buNone/>
              <a:defRPr sz="1300" b="0" i="0" u="none" strike="noStrike" cap="none">
                <a:solidFill>
                  <a:srgbClr val="7F6000"/>
                </a:solidFill>
                <a:latin typeface="Inconsolata"/>
                <a:ea typeface="Inconsolata"/>
                <a:cs typeface="Inconsolata"/>
                <a:sym typeface="Inconsolata"/>
              </a:defRPr>
            </a:lvl8pPr>
            <a:lvl9pPr marL="0" marR="0" lvl="8" indent="0" algn="ctr">
              <a:lnSpc>
                <a:spcPct val="100000"/>
              </a:lnSpc>
              <a:spcBef>
                <a:spcPts val="0"/>
              </a:spcBef>
              <a:spcAft>
                <a:spcPts val="0"/>
              </a:spcAft>
              <a:buClr>
                <a:srgbClr val="000000"/>
              </a:buClr>
              <a:buSzPts val="1300"/>
              <a:buFont typeface="Arial"/>
              <a:buNone/>
              <a:defRPr sz="1300" b="0" i="0" u="none" strike="noStrike" cap="none">
                <a:solidFill>
                  <a:srgbClr val="7F6000"/>
                </a:solidFill>
                <a:latin typeface="Inconsolata"/>
                <a:ea typeface="Inconsolata"/>
                <a:cs typeface="Inconsolata"/>
                <a:sym typeface="Inconsolata"/>
              </a:defRPr>
            </a:lvl9pPr>
          </a:lstStyle>
          <a:p>
            <a:pPr marL="0" lvl="0" indent="0" algn="ctr" rtl="0">
              <a:spcBef>
                <a:spcPts val="0"/>
              </a:spcBef>
              <a:spcAft>
                <a:spcPts val="0"/>
              </a:spcAft>
              <a:buNone/>
            </a:pPr>
            <a:fld id="{00000000-1234-1234-1234-123412341234}" type="slidenum">
              <a:rPr lang="it-IT"/>
              <a:t>‹N›</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Solo titolo" type="titleOnly">
  <p:cSld name="TITLE_ONLY">
    <p:spTree>
      <p:nvGrpSpPr>
        <p:cNvPr id="1" name="Shape 32"/>
        <p:cNvGrpSpPr/>
        <p:nvPr/>
      </p:nvGrpSpPr>
      <p:grpSpPr>
        <a:xfrm>
          <a:off x="0" y="0"/>
          <a:ext cx="0" cy="0"/>
          <a:chOff x="0" y="0"/>
          <a:chExt cx="0" cy="0"/>
        </a:xfrm>
      </p:grpSpPr>
      <p:sp>
        <p:nvSpPr>
          <p:cNvPr id="33" name="Google Shape;33;p49"/>
          <p:cNvSpPr txBox="1">
            <a:spLocks noGrp="1"/>
          </p:cNvSpPr>
          <p:nvPr>
            <p:ph type="title"/>
          </p:nvPr>
        </p:nvSpPr>
        <p:spPr>
          <a:xfrm>
            <a:off x="768096" y="438912"/>
            <a:ext cx="7290054" cy="1124712"/>
          </a:xfrm>
          <a:prstGeom prst="rect">
            <a:avLst/>
          </a:prstGeom>
          <a:noFill/>
          <a:ln>
            <a:noFill/>
          </a:ln>
        </p:spPr>
        <p:txBody>
          <a:bodyPr spcFirstLastPara="1" wrap="square" lIns="91425" tIns="45700" rIns="91425" bIns="45700" anchor="ctr" anchorCtr="0">
            <a:normAutofit/>
          </a:bodyPr>
          <a:lstStyle>
            <a:lvl1pPr lvl="0" algn="l">
              <a:lnSpc>
                <a:spcPct val="80000"/>
              </a:lnSpc>
              <a:spcBef>
                <a:spcPts val="0"/>
              </a:spcBef>
              <a:spcAft>
                <a:spcPts val="0"/>
              </a:spcAft>
              <a:buClr>
                <a:srgbClr val="0C0C0C"/>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4" name="Google Shape;34;p49"/>
          <p:cNvSpPr txBox="1">
            <a:spLocks noGrp="1"/>
          </p:cNvSpPr>
          <p:nvPr>
            <p:ph type="dt" idx="10"/>
          </p:nvPr>
        </p:nvSpPr>
        <p:spPr>
          <a:xfrm>
            <a:off x="768097" y="4853028"/>
            <a:ext cx="1615607" cy="20574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5" name="Google Shape;35;p49"/>
          <p:cNvSpPr txBox="1">
            <a:spLocks noGrp="1"/>
          </p:cNvSpPr>
          <p:nvPr>
            <p:ph type="ftr" idx="11"/>
          </p:nvPr>
        </p:nvSpPr>
        <p:spPr>
          <a:xfrm>
            <a:off x="3632200" y="4853028"/>
            <a:ext cx="4426094" cy="205740"/>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6" name="Google Shape;36;p49"/>
          <p:cNvSpPr txBox="1">
            <a:spLocks noGrp="1"/>
          </p:cNvSpPr>
          <p:nvPr>
            <p:ph type="sldNum" idx="12"/>
          </p:nvPr>
        </p:nvSpPr>
        <p:spPr>
          <a:xfrm>
            <a:off x="8128000" y="4853028"/>
            <a:ext cx="730250" cy="205740"/>
          </a:xfrm>
          <a:prstGeom prst="rect">
            <a:avLst/>
          </a:prstGeom>
          <a:noFill/>
          <a:ln>
            <a:noFill/>
          </a:ln>
        </p:spPr>
        <p:txBody>
          <a:bodyPr spcFirstLastPara="1" wrap="square" lIns="91425" tIns="45700" rIns="91425" bIns="45700" anchor="ctr" anchorCtr="0">
            <a:noAutofit/>
          </a:bodyPr>
          <a:lstStyle>
            <a:lvl1pPr marL="0" lvl="0" indent="0" algn="ctr">
              <a:spcBef>
                <a:spcPts val="0"/>
              </a:spcBef>
              <a:spcAft>
                <a:spcPts val="0"/>
              </a:spcAft>
              <a:buClr>
                <a:srgbClr val="0C0C0C"/>
              </a:buClr>
              <a:buSzPts val="700"/>
              <a:buFont typeface="Twentieth Century"/>
              <a:buNone/>
              <a:defRPr/>
            </a:lvl1pPr>
            <a:lvl2pPr marL="0" lvl="1" indent="0" algn="ctr">
              <a:spcBef>
                <a:spcPts val="0"/>
              </a:spcBef>
              <a:spcAft>
                <a:spcPts val="0"/>
              </a:spcAft>
              <a:buClr>
                <a:srgbClr val="0C0C0C"/>
              </a:buClr>
              <a:buSzPts val="700"/>
              <a:buFont typeface="Twentieth Century"/>
              <a:buNone/>
              <a:defRPr/>
            </a:lvl2pPr>
            <a:lvl3pPr marL="0" lvl="2" indent="0" algn="ctr">
              <a:spcBef>
                <a:spcPts val="0"/>
              </a:spcBef>
              <a:spcAft>
                <a:spcPts val="0"/>
              </a:spcAft>
              <a:buClr>
                <a:srgbClr val="0C0C0C"/>
              </a:buClr>
              <a:buSzPts val="700"/>
              <a:buFont typeface="Twentieth Century"/>
              <a:buNone/>
              <a:defRPr/>
            </a:lvl3pPr>
            <a:lvl4pPr marL="0" lvl="3" indent="0" algn="ctr">
              <a:spcBef>
                <a:spcPts val="0"/>
              </a:spcBef>
              <a:spcAft>
                <a:spcPts val="0"/>
              </a:spcAft>
              <a:buClr>
                <a:srgbClr val="0C0C0C"/>
              </a:buClr>
              <a:buSzPts val="700"/>
              <a:buFont typeface="Twentieth Century"/>
              <a:buNone/>
              <a:defRPr/>
            </a:lvl4pPr>
            <a:lvl5pPr marL="0" lvl="4" indent="0" algn="ctr">
              <a:spcBef>
                <a:spcPts val="0"/>
              </a:spcBef>
              <a:spcAft>
                <a:spcPts val="0"/>
              </a:spcAft>
              <a:buClr>
                <a:srgbClr val="0C0C0C"/>
              </a:buClr>
              <a:buSzPts val="700"/>
              <a:buFont typeface="Twentieth Century"/>
              <a:buNone/>
              <a:defRPr/>
            </a:lvl5pPr>
            <a:lvl6pPr marL="0" lvl="5" indent="0" algn="ctr">
              <a:spcBef>
                <a:spcPts val="0"/>
              </a:spcBef>
              <a:spcAft>
                <a:spcPts val="0"/>
              </a:spcAft>
              <a:buClr>
                <a:srgbClr val="0C0C0C"/>
              </a:buClr>
              <a:buSzPts val="700"/>
              <a:buFont typeface="Twentieth Century"/>
              <a:buNone/>
              <a:defRPr/>
            </a:lvl6pPr>
            <a:lvl7pPr marL="0" lvl="6" indent="0" algn="ctr">
              <a:spcBef>
                <a:spcPts val="0"/>
              </a:spcBef>
              <a:spcAft>
                <a:spcPts val="0"/>
              </a:spcAft>
              <a:buClr>
                <a:srgbClr val="0C0C0C"/>
              </a:buClr>
              <a:buSzPts val="700"/>
              <a:buFont typeface="Twentieth Century"/>
              <a:buNone/>
              <a:defRPr/>
            </a:lvl7pPr>
            <a:lvl8pPr marL="0" lvl="7" indent="0" algn="ctr">
              <a:spcBef>
                <a:spcPts val="0"/>
              </a:spcBef>
              <a:spcAft>
                <a:spcPts val="0"/>
              </a:spcAft>
              <a:buClr>
                <a:srgbClr val="0C0C0C"/>
              </a:buClr>
              <a:buSzPts val="700"/>
              <a:buFont typeface="Twentieth Century"/>
              <a:buNone/>
              <a:defRPr/>
            </a:lvl8pPr>
            <a:lvl9pPr marL="0" lvl="8" indent="0" algn="ctr">
              <a:spcBef>
                <a:spcPts val="0"/>
              </a:spcBef>
              <a:spcAft>
                <a:spcPts val="0"/>
              </a:spcAft>
              <a:buClr>
                <a:srgbClr val="0C0C0C"/>
              </a:buClr>
              <a:buSzPts val="700"/>
              <a:buFont typeface="Twentieth Century"/>
              <a:buNone/>
              <a:defRPr/>
            </a:lvl9pPr>
          </a:lstStyle>
          <a:p>
            <a:pPr marL="0" lvl="0" indent="0" algn="ctr" rtl="0">
              <a:spcBef>
                <a:spcPts val="0"/>
              </a:spcBef>
              <a:spcAft>
                <a:spcPts val="0"/>
              </a:spcAft>
              <a:buNone/>
            </a:pPr>
            <a:fld id="{00000000-1234-1234-1234-123412341234}" type="slidenum">
              <a:rPr lang="it-IT"/>
              <a:t>‹N›</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matchingName="Immagine con didascalia" type="picTx">
  <p:cSld name="PICTURE_WITH_CAPTION_TEXT">
    <p:spTree>
      <p:nvGrpSpPr>
        <p:cNvPr id="1" name="Shape 37"/>
        <p:cNvGrpSpPr/>
        <p:nvPr/>
      </p:nvGrpSpPr>
      <p:grpSpPr>
        <a:xfrm>
          <a:off x="0" y="0"/>
          <a:ext cx="0" cy="0"/>
          <a:chOff x="0" y="0"/>
          <a:chExt cx="0" cy="0"/>
        </a:xfrm>
      </p:grpSpPr>
      <p:sp>
        <p:nvSpPr>
          <p:cNvPr id="38" name="Google Shape;38;p50"/>
          <p:cNvSpPr txBox="1">
            <a:spLocks noGrp="1"/>
          </p:cNvSpPr>
          <p:nvPr>
            <p:ph type="title"/>
          </p:nvPr>
        </p:nvSpPr>
        <p:spPr>
          <a:xfrm>
            <a:off x="342900" y="3720104"/>
            <a:ext cx="5829300" cy="1097280"/>
          </a:xfrm>
          <a:prstGeom prst="rect">
            <a:avLst/>
          </a:prstGeom>
          <a:noFill/>
          <a:ln>
            <a:noFill/>
          </a:ln>
        </p:spPr>
        <p:txBody>
          <a:bodyPr spcFirstLastPara="1" wrap="square" lIns="91425" tIns="45700" rIns="91425" bIns="45700" anchor="ctr" anchorCtr="0">
            <a:normAutofit/>
          </a:bodyPr>
          <a:lstStyle>
            <a:lvl1pPr lvl="0" algn="r">
              <a:lnSpc>
                <a:spcPct val="80000"/>
              </a:lnSpc>
              <a:spcBef>
                <a:spcPts val="0"/>
              </a:spcBef>
              <a:spcAft>
                <a:spcPts val="0"/>
              </a:spcAft>
              <a:buClr>
                <a:srgbClr val="0C0C0C"/>
              </a:buClr>
              <a:buSzPts val="3750"/>
              <a:buFont typeface="Twentieth Century"/>
              <a:buNone/>
              <a:defRPr sz="375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9" name="Google Shape;39;p50"/>
          <p:cNvSpPr>
            <a:spLocks noGrp="1"/>
          </p:cNvSpPr>
          <p:nvPr>
            <p:ph type="pic" idx="2"/>
          </p:nvPr>
        </p:nvSpPr>
        <p:spPr>
          <a:xfrm>
            <a:off x="0" y="-1"/>
            <a:ext cx="9141714" cy="3429000"/>
          </a:xfrm>
          <a:prstGeom prst="rect">
            <a:avLst/>
          </a:prstGeom>
          <a:solidFill>
            <a:srgbClr val="C1DF87"/>
          </a:solidFill>
          <a:ln>
            <a:noFill/>
          </a:ln>
        </p:spPr>
        <p:txBody>
          <a:bodyPr spcFirstLastPara="1" wrap="square" lIns="457200" tIns="365750" rIns="45700" bIns="45700" anchor="t" anchorCtr="0">
            <a:normAutofit/>
          </a:bodyPr>
          <a:lstStyle>
            <a:lvl1pPr marR="0" lvl="0" algn="l" rtl="0">
              <a:lnSpc>
                <a:spcPct val="90000"/>
              </a:lnSpc>
              <a:spcBef>
                <a:spcPts val="900"/>
              </a:spcBef>
              <a:spcAft>
                <a:spcPts val="0"/>
              </a:spcAft>
              <a:buClr>
                <a:schemeClr val="accent1"/>
              </a:buClr>
              <a:buSzPts val="2400"/>
              <a:buFont typeface="Twentieth Century"/>
              <a:buNone/>
              <a:defRPr sz="2400" b="0" i="0" u="none" strike="noStrike" cap="none">
                <a:solidFill>
                  <a:schemeClr val="dk1"/>
                </a:solidFill>
                <a:latin typeface="Twentieth Century"/>
                <a:ea typeface="Twentieth Century"/>
                <a:cs typeface="Twentieth Century"/>
                <a:sym typeface="Twentieth Century"/>
              </a:defRPr>
            </a:lvl1pPr>
            <a:lvl2pPr marR="0" lvl="1" algn="l" rtl="0">
              <a:lnSpc>
                <a:spcPct val="90000"/>
              </a:lnSpc>
              <a:spcBef>
                <a:spcPts val="150"/>
              </a:spcBef>
              <a:spcAft>
                <a:spcPts val="0"/>
              </a:spcAft>
              <a:buClr>
                <a:schemeClr val="accent1"/>
              </a:buClr>
              <a:buSzPts val="2100"/>
              <a:buFont typeface="Noto Sans Symbols"/>
              <a:buNone/>
              <a:defRPr sz="2100" b="0" i="0" u="none" strike="noStrike" cap="none">
                <a:solidFill>
                  <a:schemeClr val="dk1"/>
                </a:solidFill>
                <a:latin typeface="Twentieth Century"/>
                <a:ea typeface="Twentieth Century"/>
                <a:cs typeface="Twentieth Century"/>
                <a:sym typeface="Twentieth Century"/>
              </a:defRPr>
            </a:lvl2pPr>
            <a:lvl3pPr marR="0" lvl="2" algn="l" rtl="0">
              <a:lnSpc>
                <a:spcPct val="90000"/>
              </a:lnSpc>
              <a:spcBef>
                <a:spcPts val="300"/>
              </a:spcBef>
              <a:spcAft>
                <a:spcPts val="0"/>
              </a:spcAft>
              <a:buClr>
                <a:schemeClr val="accent1"/>
              </a:buClr>
              <a:buSzPts val="1800"/>
              <a:buFont typeface="Noto Sans Symbols"/>
              <a:buNone/>
              <a:defRPr sz="1800" b="0" i="0" u="none" strike="noStrike" cap="none">
                <a:solidFill>
                  <a:schemeClr val="dk1"/>
                </a:solidFill>
                <a:latin typeface="Twentieth Century"/>
                <a:ea typeface="Twentieth Century"/>
                <a:cs typeface="Twentieth Century"/>
                <a:sym typeface="Twentieth Century"/>
              </a:defRPr>
            </a:lvl3pPr>
            <a:lvl4pPr marR="0" lvl="3" algn="l" rtl="0">
              <a:lnSpc>
                <a:spcPct val="90000"/>
              </a:lnSpc>
              <a:spcBef>
                <a:spcPts val="300"/>
              </a:spcBef>
              <a:spcAft>
                <a:spcPts val="0"/>
              </a:spcAft>
              <a:buClr>
                <a:schemeClr val="accent1"/>
              </a:buClr>
              <a:buSzPts val="1500"/>
              <a:buFont typeface="Noto Sans Symbols"/>
              <a:buNone/>
              <a:defRPr sz="1500" b="0" i="0" u="none" strike="noStrike" cap="none">
                <a:solidFill>
                  <a:schemeClr val="dk1"/>
                </a:solidFill>
                <a:latin typeface="Twentieth Century"/>
                <a:ea typeface="Twentieth Century"/>
                <a:cs typeface="Twentieth Century"/>
                <a:sym typeface="Twentieth Century"/>
              </a:defRPr>
            </a:lvl4pPr>
            <a:lvl5pPr marR="0" lvl="4" algn="l" rtl="0">
              <a:lnSpc>
                <a:spcPct val="90000"/>
              </a:lnSpc>
              <a:spcBef>
                <a:spcPts val="300"/>
              </a:spcBef>
              <a:spcAft>
                <a:spcPts val="0"/>
              </a:spcAft>
              <a:buClr>
                <a:schemeClr val="accent1"/>
              </a:buClr>
              <a:buSzPts val="1500"/>
              <a:buFont typeface="Noto Sans Symbols"/>
              <a:buNone/>
              <a:defRPr sz="1500" b="0" i="0" u="none" strike="noStrike" cap="none">
                <a:solidFill>
                  <a:schemeClr val="dk1"/>
                </a:solidFill>
                <a:latin typeface="Twentieth Century"/>
                <a:ea typeface="Twentieth Century"/>
                <a:cs typeface="Twentieth Century"/>
                <a:sym typeface="Twentieth Century"/>
              </a:defRPr>
            </a:lvl5pPr>
            <a:lvl6pPr marR="0" lvl="5" algn="l" rtl="0">
              <a:lnSpc>
                <a:spcPct val="90000"/>
              </a:lnSpc>
              <a:spcBef>
                <a:spcPts val="300"/>
              </a:spcBef>
              <a:spcAft>
                <a:spcPts val="0"/>
              </a:spcAft>
              <a:buClr>
                <a:schemeClr val="accent1"/>
              </a:buClr>
              <a:buSzPts val="1500"/>
              <a:buFont typeface="Noto Sans Symbols"/>
              <a:buNone/>
              <a:defRPr sz="1500" b="0" i="0" u="none" strike="noStrike" cap="none">
                <a:solidFill>
                  <a:schemeClr val="dk1"/>
                </a:solidFill>
                <a:latin typeface="Twentieth Century"/>
                <a:ea typeface="Twentieth Century"/>
                <a:cs typeface="Twentieth Century"/>
                <a:sym typeface="Twentieth Century"/>
              </a:defRPr>
            </a:lvl6pPr>
            <a:lvl7pPr marR="0" lvl="6" algn="l" rtl="0">
              <a:lnSpc>
                <a:spcPct val="90000"/>
              </a:lnSpc>
              <a:spcBef>
                <a:spcPts val="300"/>
              </a:spcBef>
              <a:spcAft>
                <a:spcPts val="0"/>
              </a:spcAft>
              <a:buClr>
                <a:schemeClr val="accent1"/>
              </a:buClr>
              <a:buSzPts val="1500"/>
              <a:buFont typeface="Noto Sans Symbols"/>
              <a:buNone/>
              <a:defRPr sz="1500" b="0" i="0" u="none" strike="noStrike" cap="none">
                <a:solidFill>
                  <a:schemeClr val="dk1"/>
                </a:solidFill>
                <a:latin typeface="Twentieth Century"/>
                <a:ea typeface="Twentieth Century"/>
                <a:cs typeface="Twentieth Century"/>
                <a:sym typeface="Twentieth Century"/>
              </a:defRPr>
            </a:lvl7pPr>
            <a:lvl8pPr marR="0" lvl="7" algn="l" rtl="0">
              <a:lnSpc>
                <a:spcPct val="90000"/>
              </a:lnSpc>
              <a:spcBef>
                <a:spcPts val="300"/>
              </a:spcBef>
              <a:spcAft>
                <a:spcPts val="0"/>
              </a:spcAft>
              <a:buClr>
                <a:schemeClr val="accent1"/>
              </a:buClr>
              <a:buSzPts val="1500"/>
              <a:buFont typeface="Noto Sans Symbols"/>
              <a:buNone/>
              <a:defRPr sz="1500" b="0" i="0" u="none" strike="noStrike" cap="none">
                <a:solidFill>
                  <a:schemeClr val="dk1"/>
                </a:solidFill>
                <a:latin typeface="Twentieth Century"/>
                <a:ea typeface="Twentieth Century"/>
                <a:cs typeface="Twentieth Century"/>
                <a:sym typeface="Twentieth Century"/>
              </a:defRPr>
            </a:lvl8pPr>
            <a:lvl9pPr marR="0" lvl="8" algn="l" rtl="0">
              <a:lnSpc>
                <a:spcPct val="90000"/>
              </a:lnSpc>
              <a:spcBef>
                <a:spcPts val="300"/>
              </a:spcBef>
              <a:spcAft>
                <a:spcPts val="300"/>
              </a:spcAft>
              <a:buClr>
                <a:schemeClr val="accent1"/>
              </a:buClr>
              <a:buSzPts val="1500"/>
              <a:buFont typeface="Noto Sans Symbols"/>
              <a:buNone/>
              <a:defRPr sz="1500" b="0" i="0" u="none" strike="noStrike" cap="none">
                <a:solidFill>
                  <a:schemeClr val="dk1"/>
                </a:solidFill>
                <a:latin typeface="Twentieth Century"/>
                <a:ea typeface="Twentieth Century"/>
                <a:cs typeface="Twentieth Century"/>
                <a:sym typeface="Twentieth Century"/>
              </a:defRPr>
            </a:lvl9pPr>
          </a:lstStyle>
          <a:p>
            <a:endParaRPr/>
          </a:p>
        </p:txBody>
      </p:sp>
      <p:sp>
        <p:nvSpPr>
          <p:cNvPr id="40" name="Google Shape;40;p50"/>
          <p:cNvSpPr txBox="1">
            <a:spLocks noGrp="1"/>
          </p:cNvSpPr>
          <p:nvPr>
            <p:ph type="body" idx="1"/>
          </p:nvPr>
        </p:nvSpPr>
        <p:spPr>
          <a:xfrm>
            <a:off x="6457950" y="3720104"/>
            <a:ext cx="2400300" cy="1097280"/>
          </a:xfrm>
          <a:prstGeom prst="rect">
            <a:avLst/>
          </a:prstGeom>
          <a:noFill/>
          <a:ln>
            <a:noFill/>
          </a:ln>
        </p:spPr>
        <p:txBody>
          <a:bodyPr spcFirstLastPara="1" wrap="square" lIns="91425" tIns="45700" rIns="91425" bIns="45700" anchor="ctr" anchorCtr="0">
            <a:normAutofit/>
          </a:bodyPr>
          <a:lstStyle>
            <a:lvl1pPr marL="457200" lvl="0" indent="-228600" algn="l">
              <a:lnSpc>
                <a:spcPct val="100000"/>
              </a:lnSpc>
              <a:spcBef>
                <a:spcPts val="0"/>
              </a:spcBef>
              <a:spcAft>
                <a:spcPts val="0"/>
              </a:spcAft>
              <a:buSzPts val="1350"/>
              <a:buNone/>
              <a:defRPr sz="1350">
                <a:solidFill>
                  <a:srgbClr val="0C0C0C"/>
                </a:solidFill>
              </a:defRPr>
            </a:lvl1pPr>
            <a:lvl2pPr marL="914400" lvl="1" indent="-228600" algn="l">
              <a:lnSpc>
                <a:spcPct val="90000"/>
              </a:lnSpc>
              <a:spcBef>
                <a:spcPts val="150"/>
              </a:spcBef>
              <a:spcAft>
                <a:spcPts val="0"/>
              </a:spcAft>
              <a:buSzPts val="1050"/>
              <a:buNone/>
              <a:defRPr sz="1050"/>
            </a:lvl2pPr>
            <a:lvl3pPr marL="1371600" lvl="2" indent="-228600" algn="l">
              <a:lnSpc>
                <a:spcPct val="90000"/>
              </a:lnSpc>
              <a:spcBef>
                <a:spcPts val="300"/>
              </a:spcBef>
              <a:spcAft>
                <a:spcPts val="0"/>
              </a:spcAft>
              <a:buSzPts val="900"/>
              <a:buNone/>
              <a:defRPr sz="900"/>
            </a:lvl3pPr>
            <a:lvl4pPr marL="1828800" lvl="3" indent="-228600" algn="l">
              <a:lnSpc>
                <a:spcPct val="90000"/>
              </a:lnSpc>
              <a:spcBef>
                <a:spcPts val="300"/>
              </a:spcBef>
              <a:spcAft>
                <a:spcPts val="0"/>
              </a:spcAft>
              <a:buSzPts val="750"/>
              <a:buNone/>
              <a:defRPr sz="750"/>
            </a:lvl4pPr>
            <a:lvl5pPr marL="2286000" lvl="4" indent="-228600" algn="l">
              <a:lnSpc>
                <a:spcPct val="90000"/>
              </a:lnSpc>
              <a:spcBef>
                <a:spcPts val="300"/>
              </a:spcBef>
              <a:spcAft>
                <a:spcPts val="0"/>
              </a:spcAft>
              <a:buSzPts val="750"/>
              <a:buNone/>
              <a:defRPr sz="750"/>
            </a:lvl5pPr>
            <a:lvl6pPr marL="2743200" lvl="5" indent="-228600" algn="l">
              <a:lnSpc>
                <a:spcPct val="90000"/>
              </a:lnSpc>
              <a:spcBef>
                <a:spcPts val="300"/>
              </a:spcBef>
              <a:spcAft>
                <a:spcPts val="0"/>
              </a:spcAft>
              <a:buSzPts val="750"/>
              <a:buNone/>
              <a:defRPr sz="750"/>
            </a:lvl6pPr>
            <a:lvl7pPr marL="3200400" lvl="6" indent="-228600" algn="l">
              <a:lnSpc>
                <a:spcPct val="90000"/>
              </a:lnSpc>
              <a:spcBef>
                <a:spcPts val="300"/>
              </a:spcBef>
              <a:spcAft>
                <a:spcPts val="0"/>
              </a:spcAft>
              <a:buSzPts val="750"/>
              <a:buNone/>
              <a:defRPr sz="750"/>
            </a:lvl7pPr>
            <a:lvl8pPr marL="3657600" lvl="7" indent="-228600" algn="l">
              <a:lnSpc>
                <a:spcPct val="90000"/>
              </a:lnSpc>
              <a:spcBef>
                <a:spcPts val="300"/>
              </a:spcBef>
              <a:spcAft>
                <a:spcPts val="0"/>
              </a:spcAft>
              <a:buSzPts val="750"/>
              <a:buNone/>
              <a:defRPr sz="750"/>
            </a:lvl8pPr>
            <a:lvl9pPr marL="4114800" lvl="8" indent="-228600" algn="l">
              <a:lnSpc>
                <a:spcPct val="90000"/>
              </a:lnSpc>
              <a:spcBef>
                <a:spcPts val="300"/>
              </a:spcBef>
              <a:spcAft>
                <a:spcPts val="300"/>
              </a:spcAft>
              <a:buSzPts val="750"/>
              <a:buNone/>
              <a:defRPr sz="750"/>
            </a:lvl9pPr>
          </a:lstStyle>
          <a:p>
            <a:endParaRPr/>
          </a:p>
        </p:txBody>
      </p:sp>
      <p:sp>
        <p:nvSpPr>
          <p:cNvPr id="41" name="Google Shape;41;p50"/>
          <p:cNvSpPr txBox="1">
            <a:spLocks noGrp="1"/>
          </p:cNvSpPr>
          <p:nvPr>
            <p:ph type="dt" idx="10"/>
          </p:nvPr>
        </p:nvSpPr>
        <p:spPr>
          <a:xfrm>
            <a:off x="768097" y="4853028"/>
            <a:ext cx="1615607" cy="20574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2" name="Google Shape;42;p50"/>
          <p:cNvSpPr txBox="1">
            <a:spLocks noGrp="1"/>
          </p:cNvSpPr>
          <p:nvPr>
            <p:ph type="ftr" idx="11"/>
          </p:nvPr>
        </p:nvSpPr>
        <p:spPr>
          <a:xfrm>
            <a:off x="3632200" y="4853028"/>
            <a:ext cx="4426094" cy="205740"/>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3" name="Google Shape;43;p50"/>
          <p:cNvSpPr txBox="1">
            <a:spLocks noGrp="1"/>
          </p:cNvSpPr>
          <p:nvPr>
            <p:ph type="sldNum" idx="12"/>
          </p:nvPr>
        </p:nvSpPr>
        <p:spPr>
          <a:xfrm>
            <a:off x="8128000" y="4853028"/>
            <a:ext cx="730250" cy="205740"/>
          </a:xfrm>
          <a:prstGeom prst="rect">
            <a:avLst/>
          </a:prstGeom>
          <a:noFill/>
          <a:ln>
            <a:noFill/>
          </a:ln>
        </p:spPr>
        <p:txBody>
          <a:bodyPr spcFirstLastPara="1" wrap="square" lIns="91425" tIns="45700" rIns="91425" bIns="45700" anchor="ctr" anchorCtr="0">
            <a:noAutofit/>
          </a:bodyPr>
          <a:lstStyle>
            <a:lvl1pPr marL="0" lvl="0" indent="0" algn="ctr">
              <a:spcBef>
                <a:spcPts val="0"/>
              </a:spcBef>
              <a:spcAft>
                <a:spcPts val="0"/>
              </a:spcAft>
              <a:buClr>
                <a:srgbClr val="0C0C0C"/>
              </a:buClr>
              <a:buSzPts val="700"/>
              <a:buFont typeface="Twentieth Century"/>
              <a:buNone/>
              <a:defRPr/>
            </a:lvl1pPr>
            <a:lvl2pPr marL="0" lvl="1" indent="0" algn="ctr">
              <a:spcBef>
                <a:spcPts val="0"/>
              </a:spcBef>
              <a:spcAft>
                <a:spcPts val="0"/>
              </a:spcAft>
              <a:buClr>
                <a:srgbClr val="0C0C0C"/>
              </a:buClr>
              <a:buSzPts val="700"/>
              <a:buFont typeface="Twentieth Century"/>
              <a:buNone/>
              <a:defRPr/>
            </a:lvl2pPr>
            <a:lvl3pPr marL="0" lvl="2" indent="0" algn="ctr">
              <a:spcBef>
                <a:spcPts val="0"/>
              </a:spcBef>
              <a:spcAft>
                <a:spcPts val="0"/>
              </a:spcAft>
              <a:buClr>
                <a:srgbClr val="0C0C0C"/>
              </a:buClr>
              <a:buSzPts val="700"/>
              <a:buFont typeface="Twentieth Century"/>
              <a:buNone/>
              <a:defRPr/>
            </a:lvl3pPr>
            <a:lvl4pPr marL="0" lvl="3" indent="0" algn="ctr">
              <a:spcBef>
                <a:spcPts val="0"/>
              </a:spcBef>
              <a:spcAft>
                <a:spcPts val="0"/>
              </a:spcAft>
              <a:buClr>
                <a:srgbClr val="0C0C0C"/>
              </a:buClr>
              <a:buSzPts val="700"/>
              <a:buFont typeface="Twentieth Century"/>
              <a:buNone/>
              <a:defRPr/>
            </a:lvl4pPr>
            <a:lvl5pPr marL="0" lvl="4" indent="0" algn="ctr">
              <a:spcBef>
                <a:spcPts val="0"/>
              </a:spcBef>
              <a:spcAft>
                <a:spcPts val="0"/>
              </a:spcAft>
              <a:buClr>
                <a:srgbClr val="0C0C0C"/>
              </a:buClr>
              <a:buSzPts val="700"/>
              <a:buFont typeface="Twentieth Century"/>
              <a:buNone/>
              <a:defRPr/>
            </a:lvl5pPr>
            <a:lvl6pPr marL="0" lvl="5" indent="0" algn="ctr">
              <a:spcBef>
                <a:spcPts val="0"/>
              </a:spcBef>
              <a:spcAft>
                <a:spcPts val="0"/>
              </a:spcAft>
              <a:buClr>
                <a:srgbClr val="0C0C0C"/>
              </a:buClr>
              <a:buSzPts val="700"/>
              <a:buFont typeface="Twentieth Century"/>
              <a:buNone/>
              <a:defRPr/>
            </a:lvl6pPr>
            <a:lvl7pPr marL="0" lvl="6" indent="0" algn="ctr">
              <a:spcBef>
                <a:spcPts val="0"/>
              </a:spcBef>
              <a:spcAft>
                <a:spcPts val="0"/>
              </a:spcAft>
              <a:buClr>
                <a:srgbClr val="0C0C0C"/>
              </a:buClr>
              <a:buSzPts val="700"/>
              <a:buFont typeface="Twentieth Century"/>
              <a:buNone/>
              <a:defRPr/>
            </a:lvl7pPr>
            <a:lvl8pPr marL="0" lvl="7" indent="0" algn="ctr">
              <a:spcBef>
                <a:spcPts val="0"/>
              </a:spcBef>
              <a:spcAft>
                <a:spcPts val="0"/>
              </a:spcAft>
              <a:buClr>
                <a:srgbClr val="0C0C0C"/>
              </a:buClr>
              <a:buSzPts val="700"/>
              <a:buFont typeface="Twentieth Century"/>
              <a:buNone/>
              <a:defRPr/>
            </a:lvl8pPr>
            <a:lvl9pPr marL="0" lvl="8" indent="0" algn="ctr">
              <a:spcBef>
                <a:spcPts val="0"/>
              </a:spcBef>
              <a:spcAft>
                <a:spcPts val="0"/>
              </a:spcAft>
              <a:buClr>
                <a:srgbClr val="0C0C0C"/>
              </a:buClr>
              <a:buSzPts val="700"/>
              <a:buFont typeface="Twentieth Century"/>
              <a:buNone/>
              <a:defRPr/>
            </a:lvl9pPr>
          </a:lstStyle>
          <a:p>
            <a:pPr marL="0" lvl="0" indent="0" algn="ctr" rtl="0">
              <a:spcBef>
                <a:spcPts val="0"/>
              </a:spcBef>
              <a:spcAft>
                <a:spcPts val="0"/>
              </a:spcAft>
              <a:buNone/>
            </a:pPr>
            <a:fld id="{00000000-1234-1234-1234-123412341234}" type="slidenum">
              <a:rPr lang="it-IT"/>
              <a:t>‹N›</a:t>
            </a:fld>
            <a:endParaRPr/>
          </a:p>
        </p:txBody>
      </p:sp>
      <p:cxnSp>
        <p:nvCxnSpPr>
          <p:cNvPr id="44" name="Google Shape;44;p50"/>
          <p:cNvCxnSpPr/>
          <p:nvPr/>
        </p:nvCxnSpPr>
        <p:spPr>
          <a:xfrm rot="10800000">
            <a:off x="6290132" y="3948080"/>
            <a:ext cx="0" cy="685800"/>
          </a:xfrm>
          <a:prstGeom prst="straightConnector1">
            <a:avLst/>
          </a:prstGeom>
          <a:noFill/>
          <a:ln w="19050" cap="flat" cmpd="sng">
            <a:solidFill>
              <a:schemeClr val="accent1"/>
            </a:solidFill>
            <a:prstDash val="solid"/>
            <a:round/>
            <a:headEnd type="none" w="sm" len="sm"/>
            <a:tailEnd type="none" w="sm" len="sm"/>
          </a:ln>
        </p:spPr>
      </p:cxn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matchingName="Intestazione sezione" type="secHead">
  <p:cSld name="SECTION_HEADER">
    <p:spTree>
      <p:nvGrpSpPr>
        <p:cNvPr id="1" name="Shape 45"/>
        <p:cNvGrpSpPr/>
        <p:nvPr/>
      </p:nvGrpSpPr>
      <p:grpSpPr>
        <a:xfrm>
          <a:off x="0" y="0"/>
          <a:ext cx="0" cy="0"/>
          <a:chOff x="0" y="0"/>
          <a:chExt cx="0" cy="0"/>
        </a:xfrm>
      </p:grpSpPr>
      <p:sp>
        <p:nvSpPr>
          <p:cNvPr id="46" name="Google Shape;46;p51"/>
          <p:cNvSpPr txBox="1">
            <a:spLocks noGrp="1"/>
          </p:cNvSpPr>
          <p:nvPr>
            <p:ph type="title"/>
          </p:nvPr>
        </p:nvSpPr>
        <p:spPr>
          <a:xfrm>
            <a:off x="342900" y="3720103"/>
            <a:ext cx="5829300" cy="1097280"/>
          </a:xfrm>
          <a:prstGeom prst="rect">
            <a:avLst/>
          </a:prstGeom>
          <a:noFill/>
          <a:ln>
            <a:noFill/>
          </a:ln>
        </p:spPr>
        <p:txBody>
          <a:bodyPr spcFirstLastPara="1" wrap="square" lIns="91425" tIns="45700" rIns="91425" bIns="45700" anchor="ctr" anchorCtr="0">
            <a:normAutofit/>
          </a:bodyPr>
          <a:lstStyle>
            <a:lvl1pPr lvl="0" algn="r">
              <a:lnSpc>
                <a:spcPct val="80000"/>
              </a:lnSpc>
              <a:spcBef>
                <a:spcPts val="0"/>
              </a:spcBef>
              <a:spcAft>
                <a:spcPts val="0"/>
              </a:spcAft>
              <a:buClr>
                <a:srgbClr val="0C0C0C"/>
              </a:buClr>
              <a:buSzPts val="3750"/>
              <a:buFont typeface="Twentieth Century"/>
              <a:buNone/>
              <a:defRPr sz="3750" b="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7" name="Google Shape;47;p51"/>
          <p:cNvSpPr txBox="1">
            <a:spLocks noGrp="1"/>
          </p:cNvSpPr>
          <p:nvPr>
            <p:ph type="body" idx="1"/>
          </p:nvPr>
        </p:nvSpPr>
        <p:spPr>
          <a:xfrm>
            <a:off x="6457950" y="3720103"/>
            <a:ext cx="2400300" cy="1097280"/>
          </a:xfrm>
          <a:prstGeom prst="rect">
            <a:avLst/>
          </a:prstGeom>
          <a:noFill/>
          <a:ln>
            <a:noFill/>
          </a:ln>
        </p:spPr>
        <p:txBody>
          <a:bodyPr spcFirstLastPara="1" wrap="square" lIns="91425" tIns="45700" rIns="91425" bIns="45700" anchor="ctr" anchorCtr="0">
            <a:normAutofit/>
          </a:bodyPr>
          <a:lstStyle>
            <a:lvl1pPr marL="457200" lvl="0" indent="-228600" algn="l">
              <a:lnSpc>
                <a:spcPct val="100000"/>
              </a:lnSpc>
              <a:spcBef>
                <a:spcPts val="0"/>
              </a:spcBef>
              <a:spcAft>
                <a:spcPts val="0"/>
              </a:spcAft>
              <a:buSzPts val="1350"/>
              <a:buNone/>
              <a:defRPr sz="1350">
                <a:solidFill>
                  <a:srgbClr val="0C0C0C"/>
                </a:solidFill>
              </a:defRPr>
            </a:lvl1pPr>
            <a:lvl2pPr marL="914400" lvl="1" indent="-228600" algn="l">
              <a:lnSpc>
                <a:spcPct val="90000"/>
              </a:lnSpc>
              <a:spcBef>
                <a:spcPts val="150"/>
              </a:spcBef>
              <a:spcAft>
                <a:spcPts val="0"/>
              </a:spcAft>
              <a:buSzPts val="1350"/>
              <a:buNone/>
              <a:defRPr sz="1350">
                <a:solidFill>
                  <a:srgbClr val="888888"/>
                </a:solidFill>
              </a:defRPr>
            </a:lvl2pPr>
            <a:lvl3pPr marL="1371600" lvl="2" indent="-228600" algn="l">
              <a:lnSpc>
                <a:spcPct val="90000"/>
              </a:lnSpc>
              <a:spcBef>
                <a:spcPts val="300"/>
              </a:spcBef>
              <a:spcAft>
                <a:spcPts val="0"/>
              </a:spcAft>
              <a:buSzPts val="1200"/>
              <a:buNone/>
              <a:defRPr sz="1200">
                <a:solidFill>
                  <a:srgbClr val="888888"/>
                </a:solidFill>
              </a:defRPr>
            </a:lvl3pPr>
            <a:lvl4pPr marL="1828800" lvl="3" indent="-228600" algn="l">
              <a:lnSpc>
                <a:spcPct val="90000"/>
              </a:lnSpc>
              <a:spcBef>
                <a:spcPts val="300"/>
              </a:spcBef>
              <a:spcAft>
                <a:spcPts val="0"/>
              </a:spcAft>
              <a:buSzPts val="1050"/>
              <a:buNone/>
              <a:defRPr sz="1050">
                <a:solidFill>
                  <a:srgbClr val="888888"/>
                </a:solidFill>
              </a:defRPr>
            </a:lvl4pPr>
            <a:lvl5pPr marL="2286000" lvl="4" indent="-228600" algn="l">
              <a:lnSpc>
                <a:spcPct val="90000"/>
              </a:lnSpc>
              <a:spcBef>
                <a:spcPts val="300"/>
              </a:spcBef>
              <a:spcAft>
                <a:spcPts val="0"/>
              </a:spcAft>
              <a:buSzPts val="1050"/>
              <a:buNone/>
              <a:defRPr sz="1050">
                <a:solidFill>
                  <a:srgbClr val="888888"/>
                </a:solidFill>
              </a:defRPr>
            </a:lvl5pPr>
            <a:lvl6pPr marL="2743200" lvl="5" indent="-228600" algn="l">
              <a:lnSpc>
                <a:spcPct val="90000"/>
              </a:lnSpc>
              <a:spcBef>
                <a:spcPts val="300"/>
              </a:spcBef>
              <a:spcAft>
                <a:spcPts val="0"/>
              </a:spcAft>
              <a:buSzPts val="1050"/>
              <a:buNone/>
              <a:defRPr sz="1050">
                <a:solidFill>
                  <a:srgbClr val="888888"/>
                </a:solidFill>
              </a:defRPr>
            </a:lvl6pPr>
            <a:lvl7pPr marL="3200400" lvl="6" indent="-228600" algn="l">
              <a:lnSpc>
                <a:spcPct val="90000"/>
              </a:lnSpc>
              <a:spcBef>
                <a:spcPts val="300"/>
              </a:spcBef>
              <a:spcAft>
                <a:spcPts val="0"/>
              </a:spcAft>
              <a:buSzPts val="1050"/>
              <a:buNone/>
              <a:defRPr sz="1050">
                <a:solidFill>
                  <a:srgbClr val="888888"/>
                </a:solidFill>
              </a:defRPr>
            </a:lvl7pPr>
            <a:lvl8pPr marL="3657600" lvl="7" indent="-228600" algn="l">
              <a:lnSpc>
                <a:spcPct val="90000"/>
              </a:lnSpc>
              <a:spcBef>
                <a:spcPts val="300"/>
              </a:spcBef>
              <a:spcAft>
                <a:spcPts val="0"/>
              </a:spcAft>
              <a:buSzPts val="1050"/>
              <a:buNone/>
              <a:defRPr sz="1050">
                <a:solidFill>
                  <a:srgbClr val="888888"/>
                </a:solidFill>
              </a:defRPr>
            </a:lvl8pPr>
            <a:lvl9pPr marL="4114800" lvl="8" indent="-228600" algn="l">
              <a:lnSpc>
                <a:spcPct val="90000"/>
              </a:lnSpc>
              <a:spcBef>
                <a:spcPts val="300"/>
              </a:spcBef>
              <a:spcAft>
                <a:spcPts val="300"/>
              </a:spcAft>
              <a:buSzPts val="1050"/>
              <a:buNone/>
              <a:defRPr sz="1050">
                <a:solidFill>
                  <a:srgbClr val="888888"/>
                </a:solidFill>
              </a:defRPr>
            </a:lvl9pPr>
          </a:lstStyle>
          <a:p>
            <a:endParaRPr/>
          </a:p>
        </p:txBody>
      </p:sp>
      <p:sp>
        <p:nvSpPr>
          <p:cNvPr id="48" name="Google Shape;48;p51"/>
          <p:cNvSpPr txBox="1">
            <a:spLocks noGrp="1"/>
          </p:cNvSpPr>
          <p:nvPr>
            <p:ph type="dt" idx="10"/>
          </p:nvPr>
        </p:nvSpPr>
        <p:spPr>
          <a:xfrm>
            <a:off x="768097" y="4853028"/>
            <a:ext cx="1615607" cy="20574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9" name="Google Shape;49;p51"/>
          <p:cNvSpPr txBox="1">
            <a:spLocks noGrp="1"/>
          </p:cNvSpPr>
          <p:nvPr>
            <p:ph type="ftr" idx="11"/>
          </p:nvPr>
        </p:nvSpPr>
        <p:spPr>
          <a:xfrm>
            <a:off x="3632200" y="4853028"/>
            <a:ext cx="4426094" cy="205740"/>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0" name="Google Shape;50;p51"/>
          <p:cNvSpPr txBox="1">
            <a:spLocks noGrp="1"/>
          </p:cNvSpPr>
          <p:nvPr>
            <p:ph type="sldNum" idx="12"/>
          </p:nvPr>
        </p:nvSpPr>
        <p:spPr>
          <a:xfrm>
            <a:off x="8128000" y="4853028"/>
            <a:ext cx="730250" cy="205740"/>
          </a:xfrm>
          <a:prstGeom prst="rect">
            <a:avLst/>
          </a:prstGeom>
          <a:noFill/>
          <a:ln>
            <a:noFill/>
          </a:ln>
        </p:spPr>
        <p:txBody>
          <a:bodyPr spcFirstLastPara="1" wrap="square" lIns="91425" tIns="45700" rIns="91425" bIns="45700" anchor="ctr" anchorCtr="0">
            <a:noAutofit/>
          </a:bodyPr>
          <a:lstStyle>
            <a:lvl1pPr marL="0" lvl="0" indent="0" algn="ctr">
              <a:spcBef>
                <a:spcPts val="0"/>
              </a:spcBef>
              <a:spcAft>
                <a:spcPts val="0"/>
              </a:spcAft>
              <a:buClr>
                <a:srgbClr val="0C0C0C"/>
              </a:buClr>
              <a:buSzPts val="700"/>
              <a:buFont typeface="Twentieth Century"/>
              <a:buNone/>
              <a:defRPr/>
            </a:lvl1pPr>
            <a:lvl2pPr marL="0" lvl="1" indent="0" algn="ctr">
              <a:spcBef>
                <a:spcPts val="0"/>
              </a:spcBef>
              <a:spcAft>
                <a:spcPts val="0"/>
              </a:spcAft>
              <a:buClr>
                <a:srgbClr val="0C0C0C"/>
              </a:buClr>
              <a:buSzPts val="700"/>
              <a:buFont typeface="Twentieth Century"/>
              <a:buNone/>
              <a:defRPr/>
            </a:lvl2pPr>
            <a:lvl3pPr marL="0" lvl="2" indent="0" algn="ctr">
              <a:spcBef>
                <a:spcPts val="0"/>
              </a:spcBef>
              <a:spcAft>
                <a:spcPts val="0"/>
              </a:spcAft>
              <a:buClr>
                <a:srgbClr val="0C0C0C"/>
              </a:buClr>
              <a:buSzPts val="700"/>
              <a:buFont typeface="Twentieth Century"/>
              <a:buNone/>
              <a:defRPr/>
            </a:lvl3pPr>
            <a:lvl4pPr marL="0" lvl="3" indent="0" algn="ctr">
              <a:spcBef>
                <a:spcPts val="0"/>
              </a:spcBef>
              <a:spcAft>
                <a:spcPts val="0"/>
              </a:spcAft>
              <a:buClr>
                <a:srgbClr val="0C0C0C"/>
              </a:buClr>
              <a:buSzPts val="700"/>
              <a:buFont typeface="Twentieth Century"/>
              <a:buNone/>
              <a:defRPr/>
            </a:lvl4pPr>
            <a:lvl5pPr marL="0" lvl="4" indent="0" algn="ctr">
              <a:spcBef>
                <a:spcPts val="0"/>
              </a:spcBef>
              <a:spcAft>
                <a:spcPts val="0"/>
              </a:spcAft>
              <a:buClr>
                <a:srgbClr val="0C0C0C"/>
              </a:buClr>
              <a:buSzPts val="700"/>
              <a:buFont typeface="Twentieth Century"/>
              <a:buNone/>
              <a:defRPr/>
            </a:lvl5pPr>
            <a:lvl6pPr marL="0" lvl="5" indent="0" algn="ctr">
              <a:spcBef>
                <a:spcPts val="0"/>
              </a:spcBef>
              <a:spcAft>
                <a:spcPts val="0"/>
              </a:spcAft>
              <a:buClr>
                <a:srgbClr val="0C0C0C"/>
              </a:buClr>
              <a:buSzPts val="700"/>
              <a:buFont typeface="Twentieth Century"/>
              <a:buNone/>
              <a:defRPr/>
            </a:lvl6pPr>
            <a:lvl7pPr marL="0" lvl="6" indent="0" algn="ctr">
              <a:spcBef>
                <a:spcPts val="0"/>
              </a:spcBef>
              <a:spcAft>
                <a:spcPts val="0"/>
              </a:spcAft>
              <a:buClr>
                <a:srgbClr val="0C0C0C"/>
              </a:buClr>
              <a:buSzPts val="700"/>
              <a:buFont typeface="Twentieth Century"/>
              <a:buNone/>
              <a:defRPr/>
            </a:lvl7pPr>
            <a:lvl8pPr marL="0" lvl="7" indent="0" algn="ctr">
              <a:spcBef>
                <a:spcPts val="0"/>
              </a:spcBef>
              <a:spcAft>
                <a:spcPts val="0"/>
              </a:spcAft>
              <a:buClr>
                <a:srgbClr val="0C0C0C"/>
              </a:buClr>
              <a:buSzPts val="700"/>
              <a:buFont typeface="Twentieth Century"/>
              <a:buNone/>
              <a:defRPr/>
            </a:lvl8pPr>
            <a:lvl9pPr marL="0" lvl="8" indent="0" algn="ctr">
              <a:spcBef>
                <a:spcPts val="0"/>
              </a:spcBef>
              <a:spcAft>
                <a:spcPts val="0"/>
              </a:spcAft>
              <a:buClr>
                <a:srgbClr val="0C0C0C"/>
              </a:buClr>
              <a:buSzPts val="700"/>
              <a:buFont typeface="Twentieth Century"/>
              <a:buNone/>
              <a:defRPr/>
            </a:lvl9pPr>
          </a:lstStyle>
          <a:p>
            <a:pPr marL="0" lvl="0" indent="0" algn="ctr" rtl="0">
              <a:spcBef>
                <a:spcPts val="0"/>
              </a:spcBef>
              <a:spcAft>
                <a:spcPts val="0"/>
              </a:spcAft>
              <a:buNone/>
            </a:pPr>
            <a:fld id="{00000000-1234-1234-1234-123412341234}" type="slidenum">
              <a:rPr lang="it-IT"/>
              <a:t>‹N›</a:t>
            </a:fld>
            <a:endParaRPr/>
          </a:p>
        </p:txBody>
      </p:sp>
      <p:cxnSp>
        <p:nvCxnSpPr>
          <p:cNvPr id="51" name="Google Shape;51;p51"/>
          <p:cNvCxnSpPr/>
          <p:nvPr/>
        </p:nvCxnSpPr>
        <p:spPr>
          <a:xfrm rot="10800000">
            <a:off x="6290132" y="3948080"/>
            <a:ext cx="0" cy="685800"/>
          </a:xfrm>
          <a:prstGeom prst="straightConnector1">
            <a:avLst/>
          </a:prstGeom>
          <a:noFill/>
          <a:ln w="19050" cap="flat" cmpd="sng">
            <a:solidFill>
              <a:schemeClr val="accent3"/>
            </a:solidFill>
            <a:prstDash val="solid"/>
            <a:round/>
            <a:headEnd type="none" w="sm" len="sm"/>
            <a:tailEnd type="none" w="sm" len="sm"/>
          </a:ln>
        </p:spPr>
      </p:cxnSp>
      <p:sp>
        <p:nvSpPr>
          <p:cNvPr id="52" name="Google Shape;52;p51"/>
          <p:cNvSpPr/>
          <p:nvPr/>
        </p:nvSpPr>
        <p:spPr>
          <a:xfrm>
            <a:off x="0" y="-1"/>
            <a:ext cx="9144000" cy="3429000"/>
          </a:xfrm>
          <a:prstGeom prst="rect">
            <a:avLst/>
          </a:prstGeom>
          <a:blipFill rotWithShape="1">
            <a:blip r:embed="rId2">
              <a:alphaModFix/>
            </a:blip>
            <a:tile tx="-133350" ty="-6350" sx="50000" sy="50000" flip="none" algn="tl"/>
          </a:bli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Due contenuti" type="twoObj">
  <p:cSld name="TWO_OBJECTS">
    <p:spTree>
      <p:nvGrpSpPr>
        <p:cNvPr id="1" name="Shape 53"/>
        <p:cNvGrpSpPr/>
        <p:nvPr/>
      </p:nvGrpSpPr>
      <p:grpSpPr>
        <a:xfrm>
          <a:off x="0" y="0"/>
          <a:ext cx="0" cy="0"/>
          <a:chOff x="0" y="0"/>
          <a:chExt cx="0" cy="0"/>
        </a:xfrm>
      </p:grpSpPr>
      <p:sp>
        <p:nvSpPr>
          <p:cNvPr id="54" name="Google Shape;54;p52"/>
          <p:cNvSpPr txBox="1">
            <a:spLocks noGrp="1"/>
          </p:cNvSpPr>
          <p:nvPr>
            <p:ph type="title"/>
          </p:nvPr>
        </p:nvSpPr>
        <p:spPr>
          <a:xfrm>
            <a:off x="768096" y="438912"/>
            <a:ext cx="7290054" cy="1124712"/>
          </a:xfrm>
          <a:prstGeom prst="rect">
            <a:avLst/>
          </a:prstGeom>
          <a:noFill/>
          <a:ln>
            <a:noFill/>
          </a:ln>
        </p:spPr>
        <p:txBody>
          <a:bodyPr spcFirstLastPara="1" wrap="square" lIns="91425" tIns="45700" rIns="91425" bIns="45700" anchor="ctr" anchorCtr="0">
            <a:normAutofit/>
          </a:bodyPr>
          <a:lstStyle>
            <a:lvl1pPr lvl="0" algn="l">
              <a:lnSpc>
                <a:spcPct val="80000"/>
              </a:lnSpc>
              <a:spcBef>
                <a:spcPts val="0"/>
              </a:spcBef>
              <a:spcAft>
                <a:spcPts val="0"/>
              </a:spcAft>
              <a:buClr>
                <a:srgbClr val="0C0C0C"/>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5" name="Google Shape;55;p52"/>
          <p:cNvSpPr txBox="1">
            <a:spLocks noGrp="1"/>
          </p:cNvSpPr>
          <p:nvPr>
            <p:ph type="body" idx="1"/>
          </p:nvPr>
        </p:nvSpPr>
        <p:spPr>
          <a:xfrm>
            <a:off x="768095" y="1714500"/>
            <a:ext cx="3566160" cy="3017520"/>
          </a:xfrm>
          <a:prstGeom prst="rect">
            <a:avLst/>
          </a:prstGeom>
          <a:noFill/>
          <a:ln>
            <a:noFill/>
          </a:ln>
        </p:spPr>
        <p:txBody>
          <a:bodyPr spcFirstLastPara="1" wrap="square" lIns="45700" tIns="45700" rIns="45700" bIns="45700" anchor="t" anchorCtr="0">
            <a:normAutofit/>
          </a:bodyPr>
          <a:lstStyle>
            <a:lvl1pPr marL="457200" lvl="0" indent="-342900" algn="l">
              <a:lnSpc>
                <a:spcPct val="90000"/>
              </a:lnSpc>
              <a:spcBef>
                <a:spcPts val="900"/>
              </a:spcBef>
              <a:spcAft>
                <a:spcPts val="0"/>
              </a:spcAft>
              <a:buSzPts val="1800"/>
              <a:buChar char=" "/>
              <a:defRPr/>
            </a:lvl1pPr>
            <a:lvl2pPr marL="914400" lvl="1" indent="-342900" algn="l">
              <a:lnSpc>
                <a:spcPct val="90000"/>
              </a:lnSpc>
              <a:spcBef>
                <a:spcPts val="150"/>
              </a:spcBef>
              <a:spcAft>
                <a:spcPts val="0"/>
              </a:spcAft>
              <a:buSzPts val="1800"/>
              <a:buChar char="🢝"/>
              <a:defRPr/>
            </a:lvl2pPr>
            <a:lvl3pPr marL="1371600" lvl="2" indent="-342900" algn="l">
              <a:lnSpc>
                <a:spcPct val="90000"/>
              </a:lnSpc>
              <a:spcBef>
                <a:spcPts val="300"/>
              </a:spcBef>
              <a:spcAft>
                <a:spcPts val="0"/>
              </a:spcAft>
              <a:buSzPts val="1800"/>
              <a:buChar char="🢝"/>
              <a:defRPr/>
            </a:lvl3pPr>
            <a:lvl4pPr marL="1828800" lvl="3" indent="-342900" algn="l">
              <a:lnSpc>
                <a:spcPct val="90000"/>
              </a:lnSpc>
              <a:spcBef>
                <a:spcPts val="300"/>
              </a:spcBef>
              <a:spcAft>
                <a:spcPts val="0"/>
              </a:spcAft>
              <a:buSzPts val="1800"/>
              <a:buChar char="🢝"/>
              <a:defRPr/>
            </a:lvl4pPr>
            <a:lvl5pPr marL="2286000" lvl="4" indent="-342900" algn="l">
              <a:lnSpc>
                <a:spcPct val="90000"/>
              </a:lnSpc>
              <a:spcBef>
                <a:spcPts val="300"/>
              </a:spcBef>
              <a:spcAft>
                <a:spcPts val="0"/>
              </a:spcAft>
              <a:buSzPts val="1800"/>
              <a:buChar char="🢝"/>
              <a:defRPr/>
            </a:lvl5pPr>
            <a:lvl6pPr marL="2743200" lvl="5" indent="-342900" algn="l">
              <a:lnSpc>
                <a:spcPct val="90000"/>
              </a:lnSpc>
              <a:spcBef>
                <a:spcPts val="300"/>
              </a:spcBef>
              <a:spcAft>
                <a:spcPts val="0"/>
              </a:spcAft>
              <a:buSzPts val="1800"/>
              <a:buChar char="🢝"/>
              <a:defRPr/>
            </a:lvl6pPr>
            <a:lvl7pPr marL="3200400" lvl="6" indent="-342900" algn="l">
              <a:lnSpc>
                <a:spcPct val="90000"/>
              </a:lnSpc>
              <a:spcBef>
                <a:spcPts val="300"/>
              </a:spcBef>
              <a:spcAft>
                <a:spcPts val="0"/>
              </a:spcAft>
              <a:buSzPts val="1800"/>
              <a:buChar char="🢝"/>
              <a:defRPr/>
            </a:lvl7pPr>
            <a:lvl8pPr marL="3657600" lvl="7" indent="-342900" algn="l">
              <a:lnSpc>
                <a:spcPct val="90000"/>
              </a:lnSpc>
              <a:spcBef>
                <a:spcPts val="300"/>
              </a:spcBef>
              <a:spcAft>
                <a:spcPts val="0"/>
              </a:spcAft>
              <a:buSzPts val="1800"/>
              <a:buChar char="🢝"/>
              <a:defRPr/>
            </a:lvl8pPr>
            <a:lvl9pPr marL="4114800" lvl="8" indent="-342900" algn="l">
              <a:lnSpc>
                <a:spcPct val="90000"/>
              </a:lnSpc>
              <a:spcBef>
                <a:spcPts val="300"/>
              </a:spcBef>
              <a:spcAft>
                <a:spcPts val="300"/>
              </a:spcAft>
              <a:buSzPts val="1800"/>
              <a:buChar char="🢝"/>
              <a:defRPr/>
            </a:lvl9pPr>
          </a:lstStyle>
          <a:p>
            <a:endParaRPr/>
          </a:p>
        </p:txBody>
      </p:sp>
      <p:sp>
        <p:nvSpPr>
          <p:cNvPr id="56" name="Google Shape;56;p52"/>
          <p:cNvSpPr txBox="1">
            <a:spLocks noGrp="1"/>
          </p:cNvSpPr>
          <p:nvPr>
            <p:ph type="body" idx="2"/>
          </p:nvPr>
        </p:nvSpPr>
        <p:spPr>
          <a:xfrm>
            <a:off x="4491990" y="1714500"/>
            <a:ext cx="3566160" cy="3017520"/>
          </a:xfrm>
          <a:prstGeom prst="rect">
            <a:avLst/>
          </a:prstGeom>
          <a:noFill/>
          <a:ln>
            <a:noFill/>
          </a:ln>
        </p:spPr>
        <p:txBody>
          <a:bodyPr spcFirstLastPara="1" wrap="square" lIns="45700" tIns="45700" rIns="45700" bIns="45700" anchor="t" anchorCtr="0">
            <a:normAutofit/>
          </a:bodyPr>
          <a:lstStyle>
            <a:lvl1pPr marL="457200" lvl="0" indent="-342900" algn="l">
              <a:lnSpc>
                <a:spcPct val="90000"/>
              </a:lnSpc>
              <a:spcBef>
                <a:spcPts val="900"/>
              </a:spcBef>
              <a:spcAft>
                <a:spcPts val="0"/>
              </a:spcAft>
              <a:buSzPts val="1800"/>
              <a:buChar char=" "/>
              <a:defRPr/>
            </a:lvl1pPr>
            <a:lvl2pPr marL="914400" lvl="1" indent="-342900" algn="l">
              <a:lnSpc>
                <a:spcPct val="90000"/>
              </a:lnSpc>
              <a:spcBef>
                <a:spcPts val="150"/>
              </a:spcBef>
              <a:spcAft>
                <a:spcPts val="0"/>
              </a:spcAft>
              <a:buSzPts val="1800"/>
              <a:buChar char="🢝"/>
              <a:defRPr/>
            </a:lvl2pPr>
            <a:lvl3pPr marL="1371600" lvl="2" indent="-342900" algn="l">
              <a:lnSpc>
                <a:spcPct val="90000"/>
              </a:lnSpc>
              <a:spcBef>
                <a:spcPts val="300"/>
              </a:spcBef>
              <a:spcAft>
                <a:spcPts val="0"/>
              </a:spcAft>
              <a:buSzPts val="1800"/>
              <a:buChar char="🢝"/>
              <a:defRPr/>
            </a:lvl3pPr>
            <a:lvl4pPr marL="1828800" lvl="3" indent="-342900" algn="l">
              <a:lnSpc>
                <a:spcPct val="90000"/>
              </a:lnSpc>
              <a:spcBef>
                <a:spcPts val="300"/>
              </a:spcBef>
              <a:spcAft>
                <a:spcPts val="0"/>
              </a:spcAft>
              <a:buSzPts val="1800"/>
              <a:buChar char="🢝"/>
              <a:defRPr/>
            </a:lvl4pPr>
            <a:lvl5pPr marL="2286000" lvl="4" indent="-342900" algn="l">
              <a:lnSpc>
                <a:spcPct val="90000"/>
              </a:lnSpc>
              <a:spcBef>
                <a:spcPts val="300"/>
              </a:spcBef>
              <a:spcAft>
                <a:spcPts val="0"/>
              </a:spcAft>
              <a:buSzPts val="1800"/>
              <a:buChar char="🢝"/>
              <a:defRPr/>
            </a:lvl5pPr>
            <a:lvl6pPr marL="2743200" lvl="5" indent="-342900" algn="l">
              <a:lnSpc>
                <a:spcPct val="90000"/>
              </a:lnSpc>
              <a:spcBef>
                <a:spcPts val="300"/>
              </a:spcBef>
              <a:spcAft>
                <a:spcPts val="0"/>
              </a:spcAft>
              <a:buSzPts val="1800"/>
              <a:buChar char="🢝"/>
              <a:defRPr/>
            </a:lvl6pPr>
            <a:lvl7pPr marL="3200400" lvl="6" indent="-342900" algn="l">
              <a:lnSpc>
                <a:spcPct val="90000"/>
              </a:lnSpc>
              <a:spcBef>
                <a:spcPts val="300"/>
              </a:spcBef>
              <a:spcAft>
                <a:spcPts val="0"/>
              </a:spcAft>
              <a:buSzPts val="1800"/>
              <a:buChar char="🢝"/>
              <a:defRPr/>
            </a:lvl7pPr>
            <a:lvl8pPr marL="3657600" lvl="7" indent="-342900" algn="l">
              <a:lnSpc>
                <a:spcPct val="90000"/>
              </a:lnSpc>
              <a:spcBef>
                <a:spcPts val="300"/>
              </a:spcBef>
              <a:spcAft>
                <a:spcPts val="0"/>
              </a:spcAft>
              <a:buSzPts val="1800"/>
              <a:buChar char="🢝"/>
              <a:defRPr/>
            </a:lvl8pPr>
            <a:lvl9pPr marL="4114800" lvl="8" indent="-342900" algn="l">
              <a:lnSpc>
                <a:spcPct val="90000"/>
              </a:lnSpc>
              <a:spcBef>
                <a:spcPts val="300"/>
              </a:spcBef>
              <a:spcAft>
                <a:spcPts val="300"/>
              </a:spcAft>
              <a:buSzPts val="1800"/>
              <a:buChar char="🢝"/>
              <a:defRPr/>
            </a:lvl9pPr>
          </a:lstStyle>
          <a:p>
            <a:endParaRPr/>
          </a:p>
        </p:txBody>
      </p:sp>
      <p:sp>
        <p:nvSpPr>
          <p:cNvPr id="57" name="Google Shape;57;p52"/>
          <p:cNvSpPr txBox="1">
            <a:spLocks noGrp="1"/>
          </p:cNvSpPr>
          <p:nvPr>
            <p:ph type="dt" idx="10"/>
          </p:nvPr>
        </p:nvSpPr>
        <p:spPr>
          <a:xfrm>
            <a:off x="768097" y="4853028"/>
            <a:ext cx="1615607" cy="20574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8" name="Google Shape;58;p52"/>
          <p:cNvSpPr txBox="1">
            <a:spLocks noGrp="1"/>
          </p:cNvSpPr>
          <p:nvPr>
            <p:ph type="ftr" idx="11"/>
          </p:nvPr>
        </p:nvSpPr>
        <p:spPr>
          <a:xfrm>
            <a:off x="3632200" y="4853028"/>
            <a:ext cx="4426094" cy="205740"/>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9" name="Google Shape;59;p52"/>
          <p:cNvSpPr txBox="1">
            <a:spLocks noGrp="1"/>
          </p:cNvSpPr>
          <p:nvPr>
            <p:ph type="sldNum" idx="12"/>
          </p:nvPr>
        </p:nvSpPr>
        <p:spPr>
          <a:xfrm>
            <a:off x="8128000" y="4853028"/>
            <a:ext cx="730250" cy="205740"/>
          </a:xfrm>
          <a:prstGeom prst="rect">
            <a:avLst/>
          </a:prstGeom>
          <a:noFill/>
          <a:ln>
            <a:noFill/>
          </a:ln>
        </p:spPr>
        <p:txBody>
          <a:bodyPr spcFirstLastPara="1" wrap="square" lIns="91425" tIns="45700" rIns="91425" bIns="45700" anchor="ctr" anchorCtr="0">
            <a:noAutofit/>
          </a:bodyPr>
          <a:lstStyle>
            <a:lvl1pPr marL="0" lvl="0" indent="0" algn="ctr">
              <a:spcBef>
                <a:spcPts val="0"/>
              </a:spcBef>
              <a:spcAft>
                <a:spcPts val="0"/>
              </a:spcAft>
              <a:buClr>
                <a:srgbClr val="0C0C0C"/>
              </a:buClr>
              <a:buSzPts val="700"/>
              <a:buFont typeface="Twentieth Century"/>
              <a:buNone/>
              <a:defRPr/>
            </a:lvl1pPr>
            <a:lvl2pPr marL="0" lvl="1" indent="0" algn="ctr">
              <a:spcBef>
                <a:spcPts val="0"/>
              </a:spcBef>
              <a:spcAft>
                <a:spcPts val="0"/>
              </a:spcAft>
              <a:buClr>
                <a:srgbClr val="0C0C0C"/>
              </a:buClr>
              <a:buSzPts val="700"/>
              <a:buFont typeface="Twentieth Century"/>
              <a:buNone/>
              <a:defRPr/>
            </a:lvl2pPr>
            <a:lvl3pPr marL="0" lvl="2" indent="0" algn="ctr">
              <a:spcBef>
                <a:spcPts val="0"/>
              </a:spcBef>
              <a:spcAft>
                <a:spcPts val="0"/>
              </a:spcAft>
              <a:buClr>
                <a:srgbClr val="0C0C0C"/>
              </a:buClr>
              <a:buSzPts val="700"/>
              <a:buFont typeface="Twentieth Century"/>
              <a:buNone/>
              <a:defRPr/>
            </a:lvl3pPr>
            <a:lvl4pPr marL="0" lvl="3" indent="0" algn="ctr">
              <a:spcBef>
                <a:spcPts val="0"/>
              </a:spcBef>
              <a:spcAft>
                <a:spcPts val="0"/>
              </a:spcAft>
              <a:buClr>
                <a:srgbClr val="0C0C0C"/>
              </a:buClr>
              <a:buSzPts val="700"/>
              <a:buFont typeface="Twentieth Century"/>
              <a:buNone/>
              <a:defRPr/>
            </a:lvl4pPr>
            <a:lvl5pPr marL="0" lvl="4" indent="0" algn="ctr">
              <a:spcBef>
                <a:spcPts val="0"/>
              </a:spcBef>
              <a:spcAft>
                <a:spcPts val="0"/>
              </a:spcAft>
              <a:buClr>
                <a:srgbClr val="0C0C0C"/>
              </a:buClr>
              <a:buSzPts val="700"/>
              <a:buFont typeface="Twentieth Century"/>
              <a:buNone/>
              <a:defRPr/>
            </a:lvl5pPr>
            <a:lvl6pPr marL="0" lvl="5" indent="0" algn="ctr">
              <a:spcBef>
                <a:spcPts val="0"/>
              </a:spcBef>
              <a:spcAft>
                <a:spcPts val="0"/>
              </a:spcAft>
              <a:buClr>
                <a:srgbClr val="0C0C0C"/>
              </a:buClr>
              <a:buSzPts val="700"/>
              <a:buFont typeface="Twentieth Century"/>
              <a:buNone/>
              <a:defRPr/>
            </a:lvl6pPr>
            <a:lvl7pPr marL="0" lvl="6" indent="0" algn="ctr">
              <a:spcBef>
                <a:spcPts val="0"/>
              </a:spcBef>
              <a:spcAft>
                <a:spcPts val="0"/>
              </a:spcAft>
              <a:buClr>
                <a:srgbClr val="0C0C0C"/>
              </a:buClr>
              <a:buSzPts val="700"/>
              <a:buFont typeface="Twentieth Century"/>
              <a:buNone/>
              <a:defRPr/>
            </a:lvl7pPr>
            <a:lvl8pPr marL="0" lvl="7" indent="0" algn="ctr">
              <a:spcBef>
                <a:spcPts val="0"/>
              </a:spcBef>
              <a:spcAft>
                <a:spcPts val="0"/>
              </a:spcAft>
              <a:buClr>
                <a:srgbClr val="0C0C0C"/>
              </a:buClr>
              <a:buSzPts val="700"/>
              <a:buFont typeface="Twentieth Century"/>
              <a:buNone/>
              <a:defRPr/>
            </a:lvl8pPr>
            <a:lvl9pPr marL="0" lvl="8" indent="0" algn="ctr">
              <a:spcBef>
                <a:spcPts val="0"/>
              </a:spcBef>
              <a:spcAft>
                <a:spcPts val="0"/>
              </a:spcAft>
              <a:buClr>
                <a:srgbClr val="0C0C0C"/>
              </a:buClr>
              <a:buSzPts val="700"/>
              <a:buFont typeface="Twentieth Century"/>
              <a:buNone/>
              <a:defRPr/>
            </a:lvl9pPr>
          </a:lstStyle>
          <a:p>
            <a:pPr marL="0" lvl="0" indent="0" algn="ctr" rtl="0">
              <a:spcBef>
                <a:spcPts val="0"/>
              </a:spcBef>
              <a:spcAft>
                <a:spcPts val="0"/>
              </a:spcAft>
              <a:buNone/>
            </a:pPr>
            <a:fld id="{00000000-1234-1234-1234-123412341234}" type="slidenum">
              <a:rPr lang="it-IT"/>
              <a:t>‹N›</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onfronto" type="twoTxTwoObj">
  <p:cSld name="TWO_OBJECTS_WITH_TEXT">
    <p:spTree>
      <p:nvGrpSpPr>
        <p:cNvPr id="1" name="Shape 60"/>
        <p:cNvGrpSpPr/>
        <p:nvPr/>
      </p:nvGrpSpPr>
      <p:grpSpPr>
        <a:xfrm>
          <a:off x="0" y="0"/>
          <a:ext cx="0" cy="0"/>
          <a:chOff x="0" y="0"/>
          <a:chExt cx="0" cy="0"/>
        </a:xfrm>
      </p:grpSpPr>
      <p:sp>
        <p:nvSpPr>
          <p:cNvPr id="61" name="Google Shape;61;p53"/>
          <p:cNvSpPr txBox="1">
            <a:spLocks noGrp="1"/>
          </p:cNvSpPr>
          <p:nvPr>
            <p:ph type="title"/>
          </p:nvPr>
        </p:nvSpPr>
        <p:spPr>
          <a:xfrm>
            <a:off x="768096" y="438912"/>
            <a:ext cx="7290054" cy="1124712"/>
          </a:xfrm>
          <a:prstGeom prst="rect">
            <a:avLst/>
          </a:prstGeom>
          <a:noFill/>
          <a:ln>
            <a:noFill/>
          </a:ln>
        </p:spPr>
        <p:txBody>
          <a:bodyPr spcFirstLastPara="1" wrap="square" lIns="91425" tIns="45700" rIns="91425" bIns="45700" anchor="ctr" anchorCtr="0">
            <a:normAutofit/>
          </a:bodyPr>
          <a:lstStyle>
            <a:lvl1pPr lvl="0" algn="l">
              <a:lnSpc>
                <a:spcPct val="80000"/>
              </a:lnSpc>
              <a:spcBef>
                <a:spcPts val="0"/>
              </a:spcBef>
              <a:spcAft>
                <a:spcPts val="0"/>
              </a:spcAft>
              <a:buClr>
                <a:srgbClr val="0C0C0C"/>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2" name="Google Shape;62;p53"/>
          <p:cNvSpPr txBox="1">
            <a:spLocks noGrp="1"/>
          </p:cNvSpPr>
          <p:nvPr>
            <p:ph type="body" idx="1"/>
          </p:nvPr>
        </p:nvSpPr>
        <p:spPr>
          <a:xfrm>
            <a:off x="768096" y="1634727"/>
            <a:ext cx="3566160" cy="617220"/>
          </a:xfrm>
          <a:prstGeom prst="rect">
            <a:avLst/>
          </a:prstGeom>
          <a:noFill/>
          <a:ln>
            <a:noFill/>
          </a:ln>
        </p:spPr>
        <p:txBody>
          <a:bodyPr spcFirstLastPara="1" wrap="square" lIns="137150" tIns="45700" rIns="137150" bIns="45700" anchor="ctr" anchorCtr="0">
            <a:normAutofit/>
          </a:bodyPr>
          <a:lstStyle>
            <a:lvl1pPr marL="457200" lvl="0" indent="-228600" algn="l">
              <a:lnSpc>
                <a:spcPct val="90000"/>
              </a:lnSpc>
              <a:spcBef>
                <a:spcPts val="0"/>
              </a:spcBef>
              <a:spcAft>
                <a:spcPts val="0"/>
              </a:spcAft>
              <a:buSzPts val="1725"/>
              <a:buNone/>
              <a:defRPr sz="1725" b="0" cap="none">
                <a:solidFill>
                  <a:schemeClr val="accent1"/>
                </a:solidFill>
                <a:latin typeface="Twentieth Century"/>
                <a:ea typeface="Twentieth Century"/>
                <a:cs typeface="Twentieth Century"/>
                <a:sym typeface="Twentieth Century"/>
              </a:defRPr>
            </a:lvl1pPr>
            <a:lvl2pPr marL="914400" lvl="1" indent="-228600" algn="l">
              <a:lnSpc>
                <a:spcPct val="90000"/>
              </a:lnSpc>
              <a:spcBef>
                <a:spcPts val="150"/>
              </a:spcBef>
              <a:spcAft>
                <a:spcPts val="0"/>
              </a:spcAft>
              <a:buSzPts val="1500"/>
              <a:buNone/>
              <a:defRPr sz="1500" b="1"/>
            </a:lvl2pPr>
            <a:lvl3pPr marL="1371600" lvl="2" indent="-228600" algn="l">
              <a:lnSpc>
                <a:spcPct val="90000"/>
              </a:lnSpc>
              <a:spcBef>
                <a:spcPts val="300"/>
              </a:spcBef>
              <a:spcAft>
                <a:spcPts val="0"/>
              </a:spcAft>
              <a:buSzPts val="1350"/>
              <a:buNone/>
              <a:defRPr sz="1350" b="1"/>
            </a:lvl3pPr>
            <a:lvl4pPr marL="1828800" lvl="3" indent="-228600" algn="l">
              <a:lnSpc>
                <a:spcPct val="90000"/>
              </a:lnSpc>
              <a:spcBef>
                <a:spcPts val="300"/>
              </a:spcBef>
              <a:spcAft>
                <a:spcPts val="0"/>
              </a:spcAft>
              <a:buSzPts val="1200"/>
              <a:buNone/>
              <a:defRPr sz="1200" b="1"/>
            </a:lvl4pPr>
            <a:lvl5pPr marL="2286000" lvl="4" indent="-228600" algn="l">
              <a:lnSpc>
                <a:spcPct val="90000"/>
              </a:lnSpc>
              <a:spcBef>
                <a:spcPts val="300"/>
              </a:spcBef>
              <a:spcAft>
                <a:spcPts val="0"/>
              </a:spcAft>
              <a:buSzPts val="1200"/>
              <a:buNone/>
              <a:defRPr sz="1200" b="1"/>
            </a:lvl5pPr>
            <a:lvl6pPr marL="2743200" lvl="5" indent="-228600" algn="l">
              <a:lnSpc>
                <a:spcPct val="90000"/>
              </a:lnSpc>
              <a:spcBef>
                <a:spcPts val="300"/>
              </a:spcBef>
              <a:spcAft>
                <a:spcPts val="0"/>
              </a:spcAft>
              <a:buSzPts val="1200"/>
              <a:buNone/>
              <a:defRPr sz="1200" b="1"/>
            </a:lvl6pPr>
            <a:lvl7pPr marL="3200400" lvl="6" indent="-228600" algn="l">
              <a:lnSpc>
                <a:spcPct val="90000"/>
              </a:lnSpc>
              <a:spcBef>
                <a:spcPts val="300"/>
              </a:spcBef>
              <a:spcAft>
                <a:spcPts val="0"/>
              </a:spcAft>
              <a:buSzPts val="1200"/>
              <a:buNone/>
              <a:defRPr sz="1200" b="1"/>
            </a:lvl7pPr>
            <a:lvl8pPr marL="3657600" lvl="7" indent="-228600" algn="l">
              <a:lnSpc>
                <a:spcPct val="90000"/>
              </a:lnSpc>
              <a:spcBef>
                <a:spcPts val="300"/>
              </a:spcBef>
              <a:spcAft>
                <a:spcPts val="0"/>
              </a:spcAft>
              <a:buSzPts val="1200"/>
              <a:buNone/>
              <a:defRPr sz="1200" b="1"/>
            </a:lvl8pPr>
            <a:lvl9pPr marL="4114800" lvl="8" indent="-228600" algn="l">
              <a:lnSpc>
                <a:spcPct val="90000"/>
              </a:lnSpc>
              <a:spcBef>
                <a:spcPts val="300"/>
              </a:spcBef>
              <a:spcAft>
                <a:spcPts val="300"/>
              </a:spcAft>
              <a:buSzPts val="1200"/>
              <a:buNone/>
              <a:defRPr sz="1200" b="1"/>
            </a:lvl9pPr>
          </a:lstStyle>
          <a:p>
            <a:endParaRPr/>
          </a:p>
        </p:txBody>
      </p:sp>
      <p:sp>
        <p:nvSpPr>
          <p:cNvPr id="63" name="Google Shape;63;p53"/>
          <p:cNvSpPr txBox="1">
            <a:spLocks noGrp="1"/>
          </p:cNvSpPr>
          <p:nvPr>
            <p:ph type="body" idx="2"/>
          </p:nvPr>
        </p:nvSpPr>
        <p:spPr>
          <a:xfrm>
            <a:off x="768096" y="2225841"/>
            <a:ext cx="3566160" cy="2506179"/>
          </a:xfrm>
          <a:prstGeom prst="rect">
            <a:avLst/>
          </a:prstGeom>
          <a:noFill/>
          <a:ln>
            <a:noFill/>
          </a:ln>
        </p:spPr>
        <p:txBody>
          <a:bodyPr spcFirstLastPara="1" wrap="square" lIns="45700" tIns="45700" rIns="45700" bIns="45700" anchor="t" anchorCtr="0">
            <a:normAutofit/>
          </a:bodyPr>
          <a:lstStyle>
            <a:lvl1pPr marL="457200" lvl="0" indent="-342900" algn="l">
              <a:lnSpc>
                <a:spcPct val="90000"/>
              </a:lnSpc>
              <a:spcBef>
                <a:spcPts val="900"/>
              </a:spcBef>
              <a:spcAft>
                <a:spcPts val="0"/>
              </a:spcAft>
              <a:buSzPts val="1800"/>
              <a:buChar char=" "/>
              <a:defRPr/>
            </a:lvl1pPr>
            <a:lvl2pPr marL="914400" lvl="1" indent="-342900" algn="l">
              <a:lnSpc>
                <a:spcPct val="90000"/>
              </a:lnSpc>
              <a:spcBef>
                <a:spcPts val="150"/>
              </a:spcBef>
              <a:spcAft>
                <a:spcPts val="0"/>
              </a:spcAft>
              <a:buSzPts val="1800"/>
              <a:buChar char="🢝"/>
              <a:defRPr/>
            </a:lvl2pPr>
            <a:lvl3pPr marL="1371600" lvl="2" indent="-342900" algn="l">
              <a:lnSpc>
                <a:spcPct val="90000"/>
              </a:lnSpc>
              <a:spcBef>
                <a:spcPts val="300"/>
              </a:spcBef>
              <a:spcAft>
                <a:spcPts val="0"/>
              </a:spcAft>
              <a:buSzPts val="1800"/>
              <a:buChar char="🢝"/>
              <a:defRPr/>
            </a:lvl3pPr>
            <a:lvl4pPr marL="1828800" lvl="3" indent="-342900" algn="l">
              <a:lnSpc>
                <a:spcPct val="90000"/>
              </a:lnSpc>
              <a:spcBef>
                <a:spcPts val="300"/>
              </a:spcBef>
              <a:spcAft>
                <a:spcPts val="0"/>
              </a:spcAft>
              <a:buSzPts val="1800"/>
              <a:buChar char="🢝"/>
              <a:defRPr/>
            </a:lvl4pPr>
            <a:lvl5pPr marL="2286000" lvl="4" indent="-342900" algn="l">
              <a:lnSpc>
                <a:spcPct val="90000"/>
              </a:lnSpc>
              <a:spcBef>
                <a:spcPts val="300"/>
              </a:spcBef>
              <a:spcAft>
                <a:spcPts val="0"/>
              </a:spcAft>
              <a:buSzPts val="1800"/>
              <a:buChar char="🢝"/>
              <a:defRPr/>
            </a:lvl5pPr>
            <a:lvl6pPr marL="2743200" lvl="5" indent="-342900" algn="l">
              <a:lnSpc>
                <a:spcPct val="90000"/>
              </a:lnSpc>
              <a:spcBef>
                <a:spcPts val="300"/>
              </a:spcBef>
              <a:spcAft>
                <a:spcPts val="0"/>
              </a:spcAft>
              <a:buSzPts val="1800"/>
              <a:buChar char="🢝"/>
              <a:defRPr/>
            </a:lvl6pPr>
            <a:lvl7pPr marL="3200400" lvl="6" indent="-342900" algn="l">
              <a:lnSpc>
                <a:spcPct val="90000"/>
              </a:lnSpc>
              <a:spcBef>
                <a:spcPts val="300"/>
              </a:spcBef>
              <a:spcAft>
                <a:spcPts val="0"/>
              </a:spcAft>
              <a:buSzPts val="1800"/>
              <a:buChar char="🢝"/>
              <a:defRPr/>
            </a:lvl7pPr>
            <a:lvl8pPr marL="3657600" lvl="7" indent="-342900" algn="l">
              <a:lnSpc>
                <a:spcPct val="90000"/>
              </a:lnSpc>
              <a:spcBef>
                <a:spcPts val="300"/>
              </a:spcBef>
              <a:spcAft>
                <a:spcPts val="0"/>
              </a:spcAft>
              <a:buSzPts val="1800"/>
              <a:buChar char="🢝"/>
              <a:defRPr/>
            </a:lvl8pPr>
            <a:lvl9pPr marL="4114800" lvl="8" indent="-342900" algn="l">
              <a:lnSpc>
                <a:spcPct val="90000"/>
              </a:lnSpc>
              <a:spcBef>
                <a:spcPts val="300"/>
              </a:spcBef>
              <a:spcAft>
                <a:spcPts val="300"/>
              </a:spcAft>
              <a:buSzPts val="1800"/>
              <a:buChar char="🢝"/>
              <a:defRPr/>
            </a:lvl9pPr>
          </a:lstStyle>
          <a:p>
            <a:endParaRPr/>
          </a:p>
        </p:txBody>
      </p:sp>
      <p:sp>
        <p:nvSpPr>
          <p:cNvPr id="64" name="Google Shape;64;p53"/>
          <p:cNvSpPr txBox="1">
            <a:spLocks noGrp="1"/>
          </p:cNvSpPr>
          <p:nvPr>
            <p:ph type="body" idx="3"/>
          </p:nvPr>
        </p:nvSpPr>
        <p:spPr>
          <a:xfrm>
            <a:off x="4493166" y="1634727"/>
            <a:ext cx="3566160" cy="617220"/>
          </a:xfrm>
          <a:prstGeom prst="rect">
            <a:avLst/>
          </a:prstGeom>
          <a:noFill/>
          <a:ln>
            <a:noFill/>
          </a:ln>
        </p:spPr>
        <p:txBody>
          <a:bodyPr spcFirstLastPara="1" wrap="square" lIns="137150" tIns="45700" rIns="137150" bIns="45700" anchor="ctr" anchorCtr="0">
            <a:normAutofit/>
          </a:bodyPr>
          <a:lstStyle>
            <a:lvl1pPr marL="457200" lvl="0" indent="-228600" algn="l">
              <a:lnSpc>
                <a:spcPct val="90000"/>
              </a:lnSpc>
              <a:spcBef>
                <a:spcPts val="0"/>
              </a:spcBef>
              <a:spcAft>
                <a:spcPts val="0"/>
              </a:spcAft>
              <a:buSzPts val="1725"/>
              <a:buNone/>
              <a:defRPr sz="1725" b="0" cap="none">
                <a:solidFill>
                  <a:schemeClr val="accent1"/>
                </a:solidFill>
                <a:latin typeface="Twentieth Century"/>
                <a:ea typeface="Twentieth Century"/>
                <a:cs typeface="Twentieth Century"/>
                <a:sym typeface="Twentieth Century"/>
              </a:defRPr>
            </a:lvl1pPr>
            <a:lvl2pPr marL="914400" lvl="1" indent="-228600" algn="l">
              <a:lnSpc>
                <a:spcPct val="90000"/>
              </a:lnSpc>
              <a:spcBef>
                <a:spcPts val="150"/>
              </a:spcBef>
              <a:spcAft>
                <a:spcPts val="0"/>
              </a:spcAft>
              <a:buSzPts val="1500"/>
              <a:buNone/>
              <a:defRPr sz="1500" b="1"/>
            </a:lvl2pPr>
            <a:lvl3pPr marL="1371600" lvl="2" indent="-228600" algn="l">
              <a:lnSpc>
                <a:spcPct val="90000"/>
              </a:lnSpc>
              <a:spcBef>
                <a:spcPts val="300"/>
              </a:spcBef>
              <a:spcAft>
                <a:spcPts val="0"/>
              </a:spcAft>
              <a:buSzPts val="1350"/>
              <a:buNone/>
              <a:defRPr sz="1350" b="1"/>
            </a:lvl3pPr>
            <a:lvl4pPr marL="1828800" lvl="3" indent="-228600" algn="l">
              <a:lnSpc>
                <a:spcPct val="90000"/>
              </a:lnSpc>
              <a:spcBef>
                <a:spcPts val="300"/>
              </a:spcBef>
              <a:spcAft>
                <a:spcPts val="0"/>
              </a:spcAft>
              <a:buSzPts val="1200"/>
              <a:buNone/>
              <a:defRPr sz="1200" b="1"/>
            </a:lvl4pPr>
            <a:lvl5pPr marL="2286000" lvl="4" indent="-228600" algn="l">
              <a:lnSpc>
                <a:spcPct val="90000"/>
              </a:lnSpc>
              <a:spcBef>
                <a:spcPts val="300"/>
              </a:spcBef>
              <a:spcAft>
                <a:spcPts val="0"/>
              </a:spcAft>
              <a:buSzPts val="1200"/>
              <a:buNone/>
              <a:defRPr sz="1200" b="1"/>
            </a:lvl5pPr>
            <a:lvl6pPr marL="2743200" lvl="5" indent="-228600" algn="l">
              <a:lnSpc>
                <a:spcPct val="90000"/>
              </a:lnSpc>
              <a:spcBef>
                <a:spcPts val="300"/>
              </a:spcBef>
              <a:spcAft>
                <a:spcPts val="0"/>
              </a:spcAft>
              <a:buSzPts val="1200"/>
              <a:buNone/>
              <a:defRPr sz="1200" b="1"/>
            </a:lvl6pPr>
            <a:lvl7pPr marL="3200400" lvl="6" indent="-228600" algn="l">
              <a:lnSpc>
                <a:spcPct val="90000"/>
              </a:lnSpc>
              <a:spcBef>
                <a:spcPts val="300"/>
              </a:spcBef>
              <a:spcAft>
                <a:spcPts val="0"/>
              </a:spcAft>
              <a:buSzPts val="1200"/>
              <a:buNone/>
              <a:defRPr sz="1200" b="1"/>
            </a:lvl7pPr>
            <a:lvl8pPr marL="3657600" lvl="7" indent="-228600" algn="l">
              <a:lnSpc>
                <a:spcPct val="90000"/>
              </a:lnSpc>
              <a:spcBef>
                <a:spcPts val="300"/>
              </a:spcBef>
              <a:spcAft>
                <a:spcPts val="0"/>
              </a:spcAft>
              <a:buSzPts val="1200"/>
              <a:buNone/>
              <a:defRPr sz="1200" b="1"/>
            </a:lvl8pPr>
            <a:lvl9pPr marL="4114800" lvl="8" indent="-228600" algn="l">
              <a:lnSpc>
                <a:spcPct val="90000"/>
              </a:lnSpc>
              <a:spcBef>
                <a:spcPts val="300"/>
              </a:spcBef>
              <a:spcAft>
                <a:spcPts val="300"/>
              </a:spcAft>
              <a:buSzPts val="1200"/>
              <a:buNone/>
              <a:defRPr sz="1200" b="1"/>
            </a:lvl9pPr>
          </a:lstStyle>
          <a:p>
            <a:endParaRPr/>
          </a:p>
        </p:txBody>
      </p:sp>
      <p:sp>
        <p:nvSpPr>
          <p:cNvPr id="65" name="Google Shape;65;p53"/>
          <p:cNvSpPr txBox="1">
            <a:spLocks noGrp="1"/>
          </p:cNvSpPr>
          <p:nvPr>
            <p:ph type="body" idx="4"/>
          </p:nvPr>
        </p:nvSpPr>
        <p:spPr>
          <a:xfrm>
            <a:off x="4493166" y="2225841"/>
            <a:ext cx="3566160" cy="2506179"/>
          </a:xfrm>
          <a:prstGeom prst="rect">
            <a:avLst/>
          </a:prstGeom>
          <a:noFill/>
          <a:ln>
            <a:noFill/>
          </a:ln>
        </p:spPr>
        <p:txBody>
          <a:bodyPr spcFirstLastPara="1" wrap="square" lIns="45700" tIns="45700" rIns="45700" bIns="45700" anchor="t" anchorCtr="0">
            <a:normAutofit/>
          </a:bodyPr>
          <a:lstStyle>
            <a:lvl1pPr marL="457200" lvl="0" indent="-342900" algn="l">
              <a:lnSpc>
                <a:spcPct val="90000"/>
              </a:lnSpc>
              <a:spcBef>
                <a:spcPts val="900"/>
              </a:spcBef>
              <a:spcAft>
                <a:spcPts val="0"/>
              </a:spcAft>
              <a:buSzPts val="1800"/>
              <a:buChar char=" "/>
              <a:defRPr/>
            </a:lvl1pPr>
            <a:lvl2pPr marL="914400" lvl="1" indent="-342900" algn="l">
              <a:lnSpc>
                <a:spcPct val="90000"/>
              </a:lnSpc>
              <a:spcBef>
                <a:spcPts val="150"/>
              </a:spcBef>
              <a:spcAft>
                <a:spcPts val="0"/>
              </a:spcAft>
              <a:buSzPts val="1800"/>
              <a:buChar char="🢝"/>
              <a:defRPr/>
            </a:lvl2pPr>
            <a:lvl3pPr marL="1371600" lvl="2" indent="-342900" algn="l">
              <a:lnSpc>
                <a:spcPct val="90000"/>
              </a:lnSpc>
              <a:spcBef>
                <a:spcPts val="300"/>
              </a:spcBef>
              <a:spcAft>
                <a:spcPts val="0"/>
              </a:spcAft>
              <a:buSzPts val="1800"/>
              <a:buChar char="🢝"/>
              <a:defRPr/>
            </a:lvl3pPr>
            <a:lvl4pPr marL="1828800" lvl="3" indent="-342900" algn="l">
              <a:lnSpc>
                <a:spcPct val="90000"/>
              </a:lnSpc>
              <a:spcBef>
                <a:spcPts val="300"/>
              </a:spcBef>
              <a:spcAft>
                <a:spcPts val="0"/>
              </a:spcAft>
              <a:buSzPts val="1800"/>
              <a:buChar char="🢝"/>
              <a:defRPr/>
            </a:lvl4pPr>
            <a:lvl5pPr marL="2286000" lvl="4" indent="-342900" algn="l">
              <a:lnSpc>
                <a:spcPct val="90000"/>
              </a:lnSpc>
              <a:spcBef>
                <a:spcPts val="300"/>
              </a:spcBef>
              <a:spcAft>
                <a:spcPts val="0"/>
              </a:spcAft>
              <a:buSzPts val="1800"/>
              <a:buChar char="🢝"/>
              <a:defRPr/>
            </a:lvl5pPr>
            <a:lvl6pPr marL="2743200" lvl="5" indent="-342900" algn="l">
              <a:lnSpc>
                <a:spcPct val="90000"/>
              </a:lnSpc>
              <a:spcBef>
                <a:spcPts val="300"/>
              </a:spcBef>
              <a:spcAft>
                <a:spcPts val="0"/>
              </a:spcAft>
              <a:buSzPts val="1800"/>
              <a:buChar char="🢝"/>
              <a:defRPr/>
            </a:lvl6pPr>
            <a:lvl7pPr marL="3200400" lvl="6" indent="-342900" algn="l">
              <a:lnSpc>
                <a:spcPct val="90000"/>
              </a:lnSpc>
              <a:spcBef>
                <a:spcPts val="300"/>
              </a:spcBef>
              <a:spcAft>
                <a:spcPts val="0"/>
              </a:spcAft>
              <a:buSzPts val="1800"/>
              <a:buChar char="🢝"/>
              <a:defRPr/>
            </a:lvl7pPr>
            <a:lvl8pPr marL="3657600" lvl="7" indent="-342900" algn="l">
              <a:lnSpc>
                <a:spcPct val="90000"/>
              </a:lnSpc>
              <a:spcBef>
                <a:spcPts val="300"/>
              </a:spcBef>
              <a:spcAft>
                <a:spcPts val="0"/>
              </a:spcAft>
              <a:buSzPts val="1800"/>
              <a:buChar char="🢝"/>
              <a:defRPr/>
            </a:lvl8pPr>
            <a:lvl9pPr marL="4114800" lvl="8" indent="-342900" algn="l">
              <a:lnSpc>
                <a:spcPct val="90000"/>
              </a:lnSpc>
              <a:spcBef>
                <a:spcPts val="300"/>
              </a:spcBef>
              <a:spcAft>
                <a:spcPts val="300"/>
              </a:spcAft>
              <a:buSzPts val="1800"/>
              <a:buChar char="🢝"/>
              <a:defRPr/>
            </a:lvl9pPr>
          </a:lstStyle>
          <a:p>
            <a:endParaRPr/>
          </a:p>
        </p:txBody>
      </p:sp>
      <p:sp>
        <p:nvSpPr>
          <p:cNvPr id="66" name="Google Shape;66;p53"/>
          <p:cNvSpPr txBox="1">
            <a:spLocks noGrp="1"/>
          </p:cNvSpPr>
          <p:nvPr>
            <p:ph type="dt" idx="10"/>
          </p:nvPr>
        </p:nvSpPr>
        <p:spPr>
          <a:xfrm>
            <a:off x="768097" y="4853028"/>
            <a:ext cx="1615607" cy="20574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7" name="Google Shape;67;p53"/>
          <p:cNvSpPr txBox="1">
            <a:spLocks noGrp="1"/>
          </p:cNvSpPr>
          <p:nvPr>
            <p:ph type="ftr" idx="11"/>
          </p:nvPr>
        </p:nvSpPr>
        <p:spPr>
          <a:xfrm>
            <a:off x="3632200" y="4853028"/>
            <a:ext cx="4426094" cy="205740"/>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8" name="Google Shape;68;p53"/>
          <p:cNvSpPr txBox="1">
            <a:spLocks noGrp="1"/>
          </p:cNvSpPr>
          <p:nvPr>
            <p:ph type="sldNum" idx="12"/>
          </p:nvPr>
        </p:nvSpPr>
        <p:spPr>
          <a:xfrm>
            <a:off x="8128000" y="4853028"/>
            <a:ext cx="730250" cy="205740"/>
          </a:xfrm>
          <a:prstGeom prst="rect">
            <a:avLst/>
          </a:prstGeom>
          <a:noFill/>
          <a:ln>
            <a:noFill/>
          </a:ln>
        </p:spPr>
        <p:txBody>
          <a:bodyPr spcFirstLastPara="1" wrap="square" lIns="91425" tIns="45700" rIns="91425" bIns="45700" anchor="ctr" anchorCtr="0">
            <a:noAutofit/>
          </a:bodyPr>
          <a:lstStyle>
            <a:lvl1pPr marL="0" lvl="0" indent="0" algn="ctr">
              <a:spcBef>
                <a:spcPts val="0"/>
              </a:spcBef>
              <a:spcAft>
                <a:spcPts val="0"/>
              </a:spcAft>
              <a:buClr>
                <a:srgbClr val="0C0C0C"/>
              </a:buClr>
              <a:buSzPts val="700"/>
              <a:buFont typeface="Twentieth Century"/>
              <a:buNone/>
              <a:defRPr/>
            </a:lvl1pPr>
            <a:lvl2pPr marL="0" lvl="1" indent="0" algn="ctr">
              <a:spcBef>
                <a:spcPts val="0"/>
              </a:spcBef>
              <a:spcAft>
                <a:spcPts val="0"/>
              </a:spcAft>
              <a:buClr>
                <a:srgbClr val="0C0C0C"/>
              </a:buClr>
              <a:buSzPts val="700"/>
              <a:buFont typeface="Twentieth Century"/>
              <a:buNone/>
              <a:defRPr/>
            </a:lvl2pPr>
            <a:lvl3pPr marL="0" lvl="2" indent="0" algn="ctr">
              <a:spcBef>
                <a:spcPts val="0"/>
              </a:spcBef>
              <a:spcAft>
                <a:spcPts val="0"/>
              </a:spcAft>
              <a:buClr>
                <a:srgbClr val="0C0C0C"/>
              </a:buClr>
              <a:buSzPts val="700"/>
              <a:buFont typeface="Twentieth Century"/>
              <a:buNone/>
              <a:defRPr/>
            </a:lvl3pPr>
            <a:lvl4pPr marL="0" lvl="3" indent="0" algn="ctr">
              <a:spcBef>
                <a:spcPts val="0"/>
              </a:spcBef>
              <a:spcAft>
                <a:spcPts val="0"/>
              </a:spcAft>
              <a:buClr>
                <a:srgbClr val="0C0C0C"/>
              </a:buClr>
              <a:buSzPts val="700"/>
              <a:buFont typeface="Twentieth Century"/>
              <a:buNone/>
              <a:defRPr/>
            </a:lvl4pPr>
            <a:lvl5pPr marL="0" lvl="4" indent="0" algn="ctr">
              <a:spcBef>
                <a:spcPts val="0"/>
              </a:spcBef>
              <a:spcAft>
                <a:spcPts val="0"/>
              </a:spcAft>
              <a:buClr>
                <a:srgbClr val="0C0C0C"/>
              </a:buClr>
              <a:buSzPts val="700"/>
              <a:buFont typeface="Twentieth Century"/>
              <a:buNone/>
              <a:defRPr/>
            </a:lvl5pPr>
            <a:lvl6pPr marL="0" lvl="5" indent="0" algn="ctr">
              <a:spcBef>
                <a:spcPts val="0"/>
              </a:spcBef>
              <a:spcAft>
                <a:spcPts val="0"/>
              </a:spcAft>
              <a:buClr>
                <a:srgbClr val="0C0C0C"/>
              </a:buClr>
              <a:buSzPts val="700"/>
              <a:buFont typeface="Twentieth Century"/>
              <a:buNone/>
              <a:defRPr/>
            </a:lvl6pPr>
            <a:lvl7pPr marL="0" lvl="6" indent="0" algn="ctr">
              <a:spcBef>
                <a:spcPts val="0"/>
              </a:spcBef>
              <a:spcAft>
                <a:spcPts val="0"/>
              </a:spcAft>
              <a:buClr>
                <a:srgbClr val="0C0C0C"/>
              </a:buClr>
              <a:buSzPts val="700"/>
              <a:buFont typeface="Twentieth Century"/>
              <a:buNone/>
              <a:defRPr/>
            </a:lvl7pPr>
            <a:lvl8pPr marL="0" lvl="7" indent="0" algn="ctr">
              <a:spcBef>
                <a:spcPts val="0"/>
              </a:spcBef>
              <a:spcAft>
                <a:spcPts val="0"/>
              </a:spcAft>
              <a:buClr>
                <a:srgbClr val="0C0C0C"/>
              </a:buClr>
              <a:buSzPts val="700"/>
              <a:buFont typeface="Twentieth Century"/>
              <a:buNone/>
              <a:defRPr/>
            </a:lvl8pPr>
            <a:lvl9pPr marL="0" lvl="8" indent="0" algn="ctr">
              <a:spcBef>
                <a:spcPts val="0"/>
              </a:spcBef>
              <a:spcAft>
                <a:spcPts val="0"/>
              </a:spcAft>
              <a:buClr>
                <a:srgbClr val="0C0C0C"/>
              </a:buClr>
              <a:buSzPts val="700"/>
              <a:buFont typeface="Twentieth Century"/>
              <a:buNone/>
              <a:defRPr/>
            </a:lvl9pPr>
          </a:lstStyle>
          <a:p>
            <a:pPr marL="0" lvl="0" indent="0" algn="ctr" rtl="0">
              <a:spcBef>
                <a:spcPts val="0"/>
              </a:spcBef>
              <a:spcAft>
                <a:spcPts val="0"/>
              </a:spcAft>
              <a:buNone/>
            </a:pPr>
            <a:fld id="{00000000-1234-1234-1234-123412341234}" type="slidenum">
              <a:rPr lang="it-IT"/>
              <a:t>‹N›</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44"/>
          <p:cNvSpPr txBox="1">
            <a:spLocks noGrp="1"/>
          </p:cNvSpPr>
          <p:nvPr>
            <p:ph type="title"/>
          </p:nvPr>
        </p:nvSpPr>
        <p:spPr>
          <a:xfrm>
            <a:off x="768096" y="438912"/>
            <a:ext cx="7290054" cy="1124712"/>
          </a:xfrm>
          <a:prstGeom prst="rect">
            <a:avLst/>
          </a:prstGeom>
          <a:noFill/>
          <a:ln>
            <a:noFill/>
          </a:ln>
        </p:spPr>
        <p:txBody>
          <a:bodyPr spcFirstLastPara="1" wrap="square" lIns="91425" tIns="45700" rIns="91425" bIns="45700" anchor="ctr" anchorCtr="0">
            <a:normAutofit/>
          </a:bodyPr>
          <a:lstStyle>
            <a:lvl1pPr marR="0" lvl="0" algn="l" rtl="0">
              <a:lnSpc>
                <a:spcPct val="80000"/>
              </a:lnSpc>
              <a:spcBef>
                <a:spcPts val="0"/>
              </a:spcBef>
              <a:spcAft>
                <a:spcPts val="0"/>
              </a:spcAft>
              <a:buClr>
                <a:srgbClr val="0C0C0C"/>
              </a:buClr>
              <a:buSzPts val="3750"/>
              <a:buFont typeface="Twentieth Century"/>
              <a:buNone/>
              <a:defRPr sz="3750" b="0" i="0" u="none" strike="noStrike" cap="none">
                <a:solidFill>
                  <a:srgbClr val="0C0C0C"/>
                </a:solidFill>
                <a:latin typeface="Twentieth Century"/>
                <a:ea typeface="Twentieth Century"/>
                <a:cs typeface="Twentieth Century"/>
                <a:sym typeface="Twentieth Century"/>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7" name="Google Shape;7;p44"/>
          <p:cNvSpPr txBox="1">
            <a:spLocks noGrp="1"/>
          </p:cNvSpPr>
          <p:nvPr>
            <p:ph type="body" idx="1"/>
          </p:nvPr>
        </p:nvSpPr>
        <p:spPr>
          <a:xfrm>
            <a:off x="768096" y="1714500"/>
            <a:ext cx="7290055" cy="3017520"/>
          </a:xfrm>
          <a:prstGeom prst="rect">
            <a:avLst/>
          </a:prstGeom>
          <a:noFill/>
          <a:ln>
            <a:noFill/>
          </a:ln>
        </p:spPr>
        <p:txBody>
          <a:bodyPr spcFirstLastPara="1" wrap="square" lIns="45700" tIns="45700" rIns="45700" bIns="45700" anchor="t" anchorCtr="0">
            <a:normAutofit/>
          </a:bodyPr>
          <a:lstStyle>
            <a:lvl1pPr marL="457200" marR="0" lvl="0" indent="-333375" algn="l" rtl="0">
              <a:lnSpc>
                <a:spcPct val="90000"/>
              </a:lnSpc>
              <a:spcBef>
                <a:spcPts val="900"/>
              </a:spcBef>
              <a:spcAft>
                <a:spcPts val="0"/>
              </a:spcAft>
              <a:buClr>
                <a:schemeClr val="accent1"/>
              </a:buClr>
              <a:buSzPts val="1650"/>
              <a:buFont typeface="Twentieth Century"/>
              <a:buChar char=" "/>
              <a:defRPr sz="1650" b="0" i="0" u="none" strike="noStrike" cap="none">
                <a:solidFill>
                  <a:schemeClr val="dk1"/>
                </a:solidFill>
                <a:latin typeface="Twentieth Century"/>
                <a:ea typeface="Twentieth Century"/>
                <a:cs typeface="Twentieth Century"/>
                <a:sym typeface="Twentieth Century"/>
              </a:defRPr>
            </a:lvl1pPr>
            <a:lvl2pPr marL="914400" marR="0" lvl="1" indent="-314325" algn="l" rtl="0">
              <a:lnSpc>
                <a:spcPct val="90000"/>
              </a:lnSpc>
              <a:spcBef>
                <a:spcPts val="150"/>
              </a:spcBef>
              <a:spcAft>
                <a:spcPts val="0"/>
              </a:spcAft>
              <a:buClr>
                <a:schemeClr val="accent1"/>
              </a:buClr>
              <a:buSzPts val="1350"/>
              <a:buFont typeface="Noto Sans Symbols"/>
              <a:buChar char="🢝"/>
              <a:defRPr sz="1350" b="0" i="0" u="none" strike="noStrike" cap="none">
                <a:solidFill>
                  <a:schemeClr val="dk1"/>
                </a:solidFill>
                <a:latin typeface="Twentieth Century"/>
                <a:ea typeface="Twentieth Century"/>
                <a:cs typeface="Twentieth Century"/>
                <a:sym typeface="Twentieth Century"/>
              </a:defRPr>
            </a:lvl2pPr>
            <a:lvl3pPr marL="1371600" marR="0" lvl="2" indent="-295275" algn="l" rtl="0">
              <a:lnSpc>
                <a:spcPct val="90000"/>
              </a:lnSpc>
              <a:spcBef>
                <a:spcPts val="300"/>
              </a:spcBef>
              <a:spcAft>
                <a:spcPts val="0"/>
              </a:spcAft>
              <a:buClr>
                <a:schemeClr val="accent1"/>
              </a:buClr>
              <a:buSzPts val="1050"/>
              <a:buFont typeface="Noto Sans Symbols"/>
              <a:buChar char="🢝"/>
              <a:defRPr sz="1050" b="0" i="0" u="none" strike="noStrike" cap="none">
                <a:solidFill>
                  <a:schemeClr val="dk1"/>
                </a:solidFill>
                <a:latin typeface="Twentieth Century"/>
                <a:ea typeface="Twentieth Century"/>
                <a:cs typeface="Twentieth Century"/>
                <a:sym typeface="Twentieth Century"/>
              </a:defRPr>
            </a:lvl3pPr>
            <a:lvl4pPr marL="1828800" marR="0" lvl="3" indent="-295275" algn="l" rtl="0">
              <a:lnSpc>
                <a:spcPct val="90000"/>
              </a:lnSpc>
              <a:spcBef>
                <a:spcPts val="300"/>
              </a:spcBef>
              <a:spcAft>
                <a:spcPts val="0"/>
              </a:spcAft>
              <a:buClr>
                <a:schemeClr val="accent1"/>
              </a:buClr>
              <a:buSzPts val="1050"/>
              <a:buFont typeface="Noto Sans Symbols"/>
              <a:buChar char="🢝"/>
              <a:defRPr sz="1050" b="0" i="0" u="none" strike="noStrike" cap="none">
                <a:solidFill>
                  <a:schemeClr val="dk1"/>
                </a:solidFill>
                <a:latin typeface="Twentieth Century"/>
                <a:ea typeface="Twentieth Century"/>
                <a:cs typeface="Twentieth Century"/>
                <a:sym typeface="Twentieth Century"/>
              </a:defRPr>
            </a:lvl4pPr>
            <a:lvl5pPr marL="2286000" marR="0" lvl="4" indent="-295275" algn="l" rtl="0">
              <a:lnSpc>
                <a:spcPct val="90000"/>
              </a:lnSpc>
              <a:spcBef>
                <a:spcPts val="300"/>
              </a:spcBef>
              <a:spcAft>
                <a:spcPts val="0"/>
              </a:spcAft>
              <a:buClr>
                <a:schemeClr val="accent1"/>
              </a:buClr>
              <a:buSzPts val="1050"/>
              <a:buFont typeface="Noto Sans Symbols"/>
              <a:buChar char="🢝"/>
              <a:defRPr sz="1050" b="0" i="0" u="none" strike="noStrike" cap="none">
                <a:solidFill>
                  <a:schemeClr val="dk1"/>
                </a:solidFill>
                <a:latin typeface="Twentieth Century"/>
                <a:ea typeface="Twentieth Century"/>
                <a:cs typeface="Twentieth Century"/>
                <a:sym typeface="Twentieth Century"/>
              </a:defRPr>
            </a:lvl5pPr>
            <a:lvl6pPr marL="2743200" marR="0" lvl="5" indent="-295275" algn="l" rtl="0">
              <a:lnSpc>
                <a:spcPct val="90000"/>
              </a:lnSpc>
              <a:spcBef>
                <a:spcPts val="300"/>
              </a:spcBef>
              <a:spcAft>
                <a:spcPts val="0"/>
              </a:spcAft>
              <a:buClr>
                <a:schemeClr val="accent1"/>
              </a:buClr>
              <a:buSzPts val="1050"/>
              <a:buFont typeface="Noto Sans Symbols"/>
              <a:buChar char="🢝"/>
              <a:defRPr sz="1050" b="0" i="0" u="none" strike="noStrike" cap="none">
                <a:solidFill>
                  <a:schemeClr val="dk1"/>
                </a:solidFill>
                <a:latin typeface="Twentieth Century"/>
                <a:ea typeface="Twentieth Century"/>
                <a:cs typeface="Twentieth Century"/>
                <a:sym typeface="Twentieth Century"/>
              </a:defRPr>
            </a:lvl6pPr>
            <a:lvl7pPr marL="3200400" marR="0" lvl="6" indent="-295275" algn="l" rtl="0">
              <a:lnSpc>
                <a:spcPct val="90000"/>
              </a:lnSpc>
              <a:spcBef>
                <a:spcPts val="300"/>
              </a:spcBef>
              <a:spcAft>
                <a:spcPts val="0"/>
              </a:spcAft>
              <a:buClr>
                <a:schemeClr val="accent1"/>
              </a:buClr>
              <a:buSzPts val="1050"/>
              <a:buFont typeface="Noto Sans Symbols"/>
              <a:buChar char="🢝"/>
              <a:defRPr sz="1050" b="0" i="0" u="none" strike="noStrike" cap="none">
                <a:solidFill>
                  <a:schemeClr val="dk1"/>
                </a:solidFill>
                <a:latin typeface="Twentieth Century"/>
                <a:ea typeface="Twentieth Century"/>
                <a:cs typeface="Twentieth Century"/>
                <a:sym typeface="Twentieth Century"/>
              </a:defRPr>
            </a:lvl7pPr>
            <a:lvl8pPr marL="3657600" marR="0" lvl="7" indent="-295275" algn="l" rtl="0">
              <a:lnSpc>
                <a:spcPct val="90000"/>
              </a:lnSpc>
              <a:spcBef>
                <a:spcPts val="300"/>
              </a:spcBef>
              <a:spcAft>
                <a:spcPts val="0"/>
              </a:spcAft>
              <a:buClr>
                <a:schemeClr val="accent1"/>
              </a:buClr>
              <a:buSzPts val="1050"/>
              <a:buFont typeface="Noto Sans Symbols"/>
              <a:buChar char="🢝"/>
              <a:defRPr sz="1050" b="0" i="0" u="none" strike="noStrike" cap="none">
                <a:solidFill>
                  <a:schemeClr val="dk1"/>
                </a:solidFill>
                <a:latin typeface="Twentieth Century"/>
                <a:ea typeface="Twentieth Century"/>
                <a:cs typeface="Twentieth Century"/>
                <a:sym typeface="Twentieth Century"/>
              </a:defRPr>
            </a:lvl8pPr>
            <a:lvl9pPr marL="4114800" marR="0" lvl="8" indent="-295275" algn="l" rtl="0">
              <a:lnSpc>
                <a:spcPct val="90000"/>
              </a:lnSpc>
              <a:spcBef>
                <a:spcPts val="300"/>
              </a:spcBef>
              <a:spcAft>
                <a:spcPts val="300"/>
              </a:spcAft>
              <a:buClr>
                <a:schemeClr val="accent1"/>
              </a:buClr>
              <a:buSzPts val="1050"/>
              <a:buFont typeface="Noto Sans Symbols"/>
              <a:buChar char="🢝"/>
              <a:defRPr sz="1050" b="0" i="0" u="none" strike="noStrike" cap="none">
                <a:solidFill>
                  <a:schemeClr val="dk1"/>
                </a:solidFill>
                <a:latin typeface="Twentieth Century"/>
                <a:ea typeface="Twentieth Century"/>
                <a:cs typeface="Twentieth Century"/>
                <a:sym typeface="Twentieth Century"/>
              </a:defRPr>
            </a:lvl9pPr>
          </a:lstStyle>
          <a:p>
            <a:endParaRPr/>
          </a:p>
        </p:txBody>
      </p:sp>
      <p:sp>
        <p:nvSpPr>
          <p:cNvPr id="8" name="Google Shape;8;p44"/>
          <p:cNvSpPr txBox="1">
            <a:spLocks noGrp="1"/>
          </p:cNvSpPr>
          <p:nvPr>
            <p:ph type="dt" idx="10"/>
          </p:nvPr>
        </p:nvSpPr>
        <p:spPr>
          <a:xfrm>
            <a:off x="768097" y="4853028"/>
            <a:ext cx="1615607" cy="205740"/>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750" b="0" i="0" u="none" strike="noStrike" cap="none">
                <a:solidFill>
                  <a:srgbClr val="0C0C0C"/>
                </a:solidFill>
                <a:latin typeface="Twentieth Century"/>
                <a:ea typeface="Twentieth Century"/>
                <a:cs typeface="Twentieth Century"/>
                <a:sym typeface="Twentieth Century"/>
              </a:defRPr>
            </a:lvl1pPr>
            <a:lvl2pPr marR="0" lvl="1" algn="l" rtl="0">
              <a:spcBef>
                <a:spcPts val="0"/>
              </a:spcBef>
              <a:spcAft>
                <a:spcPts val="0"/>
              </a:spcAft>
              <a:buSzPts val="1400"/>
              <a:buNone/>
              <a:defRPr sz="1800" b="0" i="0" u="none" strike="noStrike" cap="none">
                <a:solidFill>
                  <a:schemeClr val="dk1"/>
                </a:solidFill>
                <a:latin typeface="Twentieth Century"/>
                <a:ea typeface="Twentieth Century"/>
                <a:cs typeface="Twentieth Century"/>
                <a:sym typeface="Twentieth Century"/>
              </a:defRPr>
            </a:lvl2pPr>
            <a:lvl3pPr marR="0" lvl="2" algn="l" rtl="0">
              <a:spcBef>
                <a:spcPts val="0"/>
              </a:spcBef>
              <a:spcAft>
                <a:spcPts val="0"/>
              </a:spcAft>
              <a:buSzPts val="1400"/>
              <a:buNone/>
              <a:defRPr sz="1800" b="0" i="0" u="none" strike="noStrike" cap="none">
                <a:solidFill>
                  <a:schemeClr val="dk1"/>
                </a:solidFill>
                <a:latin typeface="Twentieth Century"/>
                <a:ea typeface="Twentieth Century"/>
                <a:cs typeface="Twentieth Century"/>
                <a:sym typeface="Twentieth Century"/>
              </a:defRPr>
            </a:lvl3pPr>
            <a:lvl4pPr marR="0" lvl="3" algn="l" rtl="0">
              <a:spcBef>
                <a:spcPts val="0"/>
              </a:spcBef>
              <a:spcAft>
                <a:spcPts val="0"/>
              </a:spcAft>
              <a:buSzPts val="1400"/>
              <a:buNone/>
              <a:defRPr sz="1800" b="0" i="0" u="none" strike="noStrike" cap="none">
                <a:solidFill>
                  <a:schemeClr val="dk1"/>
                </a:solidFill>
                <a:latin typeface="Twentieth Century"/>
                <a:ea typeface="Twentieth Century"/>
                <a:cs typeface="Twentieth Century"/>
                <a:sym typeface="Twentieth Century"/>
              </a:defRPr>
            </a:lvl4pPr>
            <a:lvl5pPr marR="0" lvl="4" algn="l" rtl="0">
              <a:spcBef>
                <a:spcPts val="0"/>
              </a:spcBef>
              <a:spcAft>
                <a:spcPts val="0"/>
              </a:spcAft>
              <a:buSzPts val="1400"/>
              <a:buNone/>
              <a:defRPr sz="1800" b="0" i="0" u="none" strike="noStrike" cap="none">
                <a:solidFill>
                  <a:schemeClr val="dk1"/>
                </a:solidFill>
                <a:latin typeface="Twentieth Century"/>
                <a:ea typeface="Twentieth Century"/>
                <a:cs typeface="Twentieth Century"/>
                <a:sym typeface="Twentieth Century"/>
              </a:defRPr>
            </a:lvl5pPr>
            <a:lvl6pPr marR="0" lvl="5" algn="l" rtl="0">
              <a:spcBef>
                <a:spcPts val="0"/>
              </a:spcBef>
              <a:spcAft>
                <a:spcPts val="0"/>
              </a:spcAft>
              <a:buSzPts val="1400"/>
              <a:buNone/>
              <a:defRPr sz="1800" b="0" i="0" u="none" strike="noStrike" cap="none">
                <a:solidFill>
                  <a:schemeClr val="dk1"/>
                </a:solidFill>
                <a:latin typeface="Twentieth Century"/>
                <a:ea typeface="Twentieth Century"/>
                <a:cs typeface="Twentieth Century"/>
                <a:sym typeface="Twentieth Century"/>
              </a:defRPr>
            </a:lvl6pPr>
            <a:lvl7pPr marR="0" lvl="6" algn="l" rtl="0">
              <a:spcBef>
                <a:spcPts val="0"/>
              </a:spcBef>
              <a:spcAft>
                <a:spcPts val="0"/>
              </a:spcAft>
              <a:buSzPts val="1400"/>
              <a:buNone/>
              <a:defRPr sz="1800" b="0" i="0" u="none" strike="noStrike" cap="none">
                <a:solidFill>
                  <a:schemeClr val="dk1"/>
                </a:solidFill>
                <a:latin typeface="Twentieth Century"/>
                <a:ea typeface="Twentieth Century"/>
                <a:cs typeface="Twentieth Century"/>
                <a:sym typeface="Twentieth Century"/>
              </a:defRPr>
            </a:lvl7pPr>
            <a:lvl8pPr marR="0" lvl="7" algn="l" rtl="0">
              <a:spcBef>
                <a:spcPts val="0"/>
              </a:spcBef>
              <a:spcAft>
                <a:spcPts val="0"/>
              </a:spcAft>
              <a:buSzPts val="1400"/>
              <a:buNone/>
              <a:defRPr sz="1800" b="0" i="0" u="none" strike="noStrike" cap="none">
                <a:solidFill>
                  <a:schemeClr val="dk1"/>
                </a:solidFill>
                <a:latin typeface="Twentieth Century"/>
                <a:ea typeface="Twentieth Century"/>
                <a:cs typeface="Twentieth Century"/>
                <a:sym typeface="Twentieth Century"/>
              </a:defRPr>
            </a:lvl8pPr>
            <a:lvl9pPr marR="0" lvl="8" algn="l" rtl="0">
              <a:spcBef>
                <a:spcPts val="0"/>
              </a:spcBef>
              <a:spcAft>
                <a:spcPts val="0"/>
              </a:spcAft>
              <a:buSzPts val="1400"/>
              <a:buNone/>
              <a:defRPr sz="1800" b="0" i="0" u="none" strike="noStrike" cap="none">
                <a:solidFill>
                  <a:schemeClr val="dk1"/>
                </a:solidFill>
                <a:latin typeface="Twentieth Century"/>
                <a:ea typeface="Twentieth Century"/>
                <a:cs typeface="Twentieth Century"/>
                <a:sym typeface="Twentieth Century"/>
              </a:defRPr>
            </a:lvl9pPr>
          </a:lstStyle>
          <a:p>
            <a:endParaRPr/>
          </a:p>
        </p:txBody>
      </p:sp>
      <p:sp>
        <p:nvSpPr>
          <p:cNvPr id="9" name="Google Shape;9;p44"/>
          <p:cNvSpPr txBox="1">
            <a:spLocks noGrp="1"/>
          </p:cNvSpPr>
          <p:nvPr>
            <p:ph type="ftr" idx="11"/>
          </p:nvPr>
        </p:nvSpPr>
        <p:spPr>
          <a:xfrm>
            <a:off x="3632200" y="4853028"/>
            <a:ext cx="4426094" cy="205740"/>
          </a:xfrm>
          <a:prstGeom prst="rect">
            <a:avLst/>
          </a:prstGeom>
          <a:noFill/>
          <a:ln>
            <a:noFill/>
          </a:ln>
        </p:spPr>
        <p:txBody>
          <a:bodyPr spcFirstLastPara="1" wrap="square" lIns="91425" tIns="45700" rIns="91425" bIns="45700" anchor="ctr" anchorCtr="0">
            <a:noAutofit/>
          </a:bodyPr>
          <a:lstStyle>
            <a:lvl1pPr marR="0" lvl="0" algn="r" rtl="0">
              <a:spcBef>
                <a:spcPts val="0"/>
              </a:spcBef>
              <a:spcAft>
                <a:spcPts val="0"/>
              </a:spcAft>
              <a:buSzPts val="1400"/>
              <a:buNone/>
              <a:defRPr sz="750" b="0" i="0" u="none" strike="noStrike" cap="none">
                <a:solidFill>
                  <a:srgbClr val="0C0C0C"/>
                </a:solidFill>
                <a:latin typeface="Twentieth Century"/>
                <a:ea typeface="Twentieth Century"/>
                <a:cs typeface="Twentieth Century"/>
                <a:sym typeface="Twentieth Century"/>
              </a:defRPr>
            </a:lvl1pPr>
            <a:lvl2pPr marR="0" lvl="1" algn="l" rtl="0">
              <a:spcBef>
                <a:spcPts val="0"/>
              </a:spcBef>
              <a:spcAft>
                <a:spcPts val="0"/>
              </a:spcAft>
              <a:buSzPts val="1400"/>
              <a:buNone/>
              <a:defRPr sz="1800" b="0" i="0" u="none" strike="noStrike" cap="none">
                <a:solidFill>
                  <a:schemeClr val="dk1"/>
                </a:solidFill>
                <a:latin typeface="Twentieth Century"/>
                <a:ea typeface="Twentieth Century"/>
                <a:cs typeface="Twentieth Century"/>
                <a:sym typeface="Twentieth Century"/>
              </a:defRPr>
            </a:lvl2pPr>
            <a:lvl3pPr marR="0" lvl="2" algn="l" rtl="0">
              <a:spcBef>
                <a:spcPts val="0"/>
              </a:spcBef>
              <a:spcAft>
                <a:spcPts val="0"/>
              </a:spcAft>
              <a:buSzPts val="1400"/>
              <a:buNone/>
              <a:defRPr sz="1800" b="0" i="0" u="none" strike="noStrike" cap="none">
                <a:solidFill>
                  <a:schemeClr val="dk1"/>
                </a:solidFill>
                <a:latin typeface="Twentieth Century"/>
                <a:ea typeface="Twentieth Century"/>
                <a:cs typeface="Twentieth Century"/>
                <a:sym typeface="Twentieth Century"/>
              </a:defRPr>
            </a:lvl3pPr>
            <a:lvl4pPr marR="0" lvl="3" algn="l" rtl="0">
              <a:spcBef>
                <a:spcPts val="0"/>
              </a:spcBef>
              <a:spcAft>
                <a:spcPts val="0"/>
              </a:spcAft>
              <a:buSzPts val="1400"/>
              <a:buNone/>
              <a:defRPr sz="1800" b="0" i="0" u="none" strike="noStrike" cap="none">
                <a:solidFill>
                  <a:schemeClr val="dk1"/>
                </a:solidFill>
                <a:latin typeface="Twentieth Century"/>
                <a:ea typeface="Twentieth Century"/>
                <a:cs typeface="Twentieth Century"/>
                <a:sym typeface="Twentieth Century"/>
              </a:defRPr>
            </a:lvl4pPr>
            <a:lvl5pPr marR="0" lvl="4" algn="l" rtl="0">
              <a:spcBef>
                <a:spcPts val="0"/>
              </a:spcBef>
              <a:spcAft>
                <a:spcPts val="0"/>
              </a:spcAft>
              <a:buSzPts val="1400"/>
              <a:buNone/>
              <a:defRPr sz="1800" b="0" i="0" u="none" strike="noStrike" cap="none">
                <a:solidFill>
                  <a:schemeClr val="dk1"/>
                </a:solidFill>
                <a:latin typeface="Twentieth Century"/>
                <a:ea typeface="Twentieth Century"/>
                <a:cs typeface="Twentieth Century"/>
                <a:sym typeface="Twentieth Century"/>
              </a:defRPr>
            </a:lvl5pPr>
            <a:lvl6pPr marR="0" lvl="5" algn="l" rtl="0">
              <a:spcBef>
                <a:spcPts val="0"/>
              </a:spcBef>
              <a:spcAft>
                <a:spcPts val="0"/>
              </a:spcAft>
              <a:buSzPts val="1400"/>
              <a:buNone/>
              <a:defRPr sz="1800" b="0" i="0" u="none" strike="noStrike" cap="none">
                <a:solidFill>
                  <a:schemeClr val="dk1"/>
                </a:solidFill>
                <a:latin typeface="Twentieth Century"/>
                <a:ea typeface="Twentieth Century"/>
                <a:cs typeface="Twentieth Century"/>
                <a:sym typeface="Twentieth Century"/>
              </a:defRPr>
            </a:lvl6pPr>
            <a:lvl7pPr marR="0" lvl="6" algn="l" rtl="0">
              <a:spcBef>
                <a:spcPts val="0"/>
              </a:spcBef>
              <a:spcAft>
                <a:spcPts val="0"/>
              </a:spcAft>
              <a:buSzPts val="1400"/>
              <a:buNone/>
              <a:defRPr sz="1800" b="0" i="0" u="none" strike="noStrike" cap="none">
                <a:solidFill>
                  <a:schemeClr val="dk1"/>
                </a:solidFill>
                <a:latin typeface="Twentieth Century"/>
                <a:ea typeface="Twentieth Century"/>
                <a:cs typeface="Twentieth Century"/>
                <a:sym typeface="Twentieth Century"/>
              </a:defRPr>
            </a:lvl7pPr>
            <a:lvl8pPr marR="0" lvl="7" algn="l" rtl="0">
              <a:spcBef>
                <a:spcPts val="0"/>
              </a:spcBef>
              <a:spcAft>
                <a:spcPts val="0"/>
              </a:spcAft>
              <a:buSzPts val="1400"/>
              <a:buNone/>
              <a:defRPr sz="1800" b="0" i="0" u="none" strike="noStrike" cap="none">
                <a:solidFill>
                  <a:schemeClr val="dk1"/>
                </a:solidFill>
                <a:latin typeface="Twentieth Century"/>
                <a:ea typeface="Twentieth Century"/>
                <a:cs typeface="Twentieth Century"/>
                <a:sym typeface="Twentieth Century"/>
              </a:defRPr>
            </a:lvl8pPr>
            <a:lvl9pPr marR="0" lvl="8" algn="l" rtl="0">
              <a:spcBef>
                <a:spcPts val="0"/>
              </a:spcBef>
              <a:spcAft>
                <a:spcPts val="0"/>
              </a:spcAft>
              <a:buSzPts val="1400"/>
              <a:buNone/>
              <a:defRPr sz="1800" b="0" i="0" u="none" strike="noStrike" cap="none">
                <a:solidFill>
                  <a:schemeClr val="dk1"/>
                </a:solidFill>
                <a:latin typeface="Twentieth Century"/>
                <a:ea typeface="Twentieth Century"/>
                <a:cs typeface="Twentieth Century"/>
                <a:sym typeface="Twentieth Century"/>
              </a:defRPr>
            </a:lvl9pPr>
          </a:lstStyle>
          <a:p>
            <a:endParaRPr/>
          </a:p>
        </p:txBody>
      </p:sp>
      <p:sp>
        <p:nvSpPr>
          <p:cNvPr id="10" name="Google Shape;10;p44"/>
          <p:cNvSpPr txBox="1">
            <a:spLocks noGrp="1"/>
          </p:cNvSpPr>
          <p:nvPr>
            <p:ph type="sldNum" idx="12"/>
          </p:nvPr>
        </p:nvSpPr>
        <p:spPr>
          <a:xfrm>
            <a:off x="8128000" y="4853028"/>
            <a:ext cx="730250" cy="205740"/>
          </a:xfrm>
          <a:prstGeom prst="rect">
            <a:avLst/>
          </a:prstGeom>
          <a:noFill/>
          <a:ln>
            <a:noFill/>
          </a:ln>
        </p:spPr>
        <p:txBody>
          <a:bodyPr spcFirstLastPara="1" wrap="square" lIns="91425" tIns="45700" rIns="91425" bIns="45700" anchor="ctr" anchorCtr="0">
            <a:noAutofit/>
          </a:bodyPr>
          <a:lstStyle>
            <a:lvl1pPr marL="0" marR="0" lvl="0" indent="0" algn="ctr" rtl="0">
              <a:spcBef>
                <a:spcPts val="0"/>
              </a:spcBef>
              <a:spcAft>
                <a:spcPts val="0"/>
              </a:spcAft>
              <a:buClr>
                <a:srgbClr val="0C0C0C"/>
              </a:buClr>
              <a:buSzPts val="750"/>
              <a:buFont typeface="Twentieth Century"/>
              <a:buNone/>
              <a:defRPr sz="750" b="0" i="0" u="none" strike="noStrike" cap="none">
                <a:solidFill>
                  <a:srgbClr val="0C0C0C"/>
                </a:solidFill>
                <a:latin typeface="Twentieth Century"/>
                <a:ea typeface="Twentieth Century"/>
                <a:cs typeface="Twentieth Century"/>
                <a:sym typeface="Twentieth Century"/>
              </a:defRPr>
            </a:lvl1pPr>
            <a:lvl2pPr marL="0" marR="0" lvl="1" indent="0" algn="ctr" rtl="0">
              <a:spcBef>
                <a:spcPts val="0"/>
              </a:spcBef>
              <a:spcAft>
                <a:spcPts val="0"/>
              </a:spcAft>
              <a:buClr>
                <a:srgbClr val="0C0C0C"/>
              </a:buClr>
              <a:buSzPts val="750"/>
              <a:buFont typeface="Twentieth Century"/>
              <a:buNone/>
              <a:defRPr sz="750" b="0" i="0" u="none" strike="noStrike" cap="none">
                <a:solidFill>
                  <a:srgbClr val="0C0C0C"/>
                </a:solidFill>
                <a:latin typeface="Twentieth Century"/>
                <a:ea typeface="Twentieth Century"/>
                <a:cs typeface="Twentieth Century"/>
                <a:sym typeface="Twentieth Century"/>
              </a:defRPr>
            </a:lvl2pPr>
            <a:lvl3pPr marL="0" marR="0" lvl="2" indent="0" algn="ctr" rtl="0">
              <a:spcBef>
                <a:spcPts val="0"/>
              </a:spcBef>
              <a:spcAft>
                <a:spcPts val="0"/>
              </a:spcAft>
              <a:buClr>
                <a:srgbClr val="0C0C0C"/>
              </a:buClr>
              <a:buSzPts val="750"/>
              <a:buFont typeface="Twentieth Century"/>
              <a:buNone/>
              <a:defRPr sz="750" b="0" i="0" u="none" strike="noStrike" cap="none">
                <a:solidFill>
                  <a:srgbClr val="0C0C0C"/>
                </a:solidFill>
                <a:latin typeface="Twentieth Century"/>
                <a:ea typeface="Twentieth Century"/>
                <a:cs typeface="Twentieth Century"/>
                <a:sym typeface="Twentieth Century"/>
              </a:defRPr>
            </a:lvl3pPr>
            <a:lvl4pPr marL="0" marR="0" lvl="3" indent="0" algn="ctr" rtl="0">
              <a:spcBef>
                <a:spcPts val="0"/>
              </a:spcBef>
              <a:spcAft>
                <a:spcPts val="0"/>
              </a:spcAft>
              <a:buClr>
                <a:srgbClr val="0C0C0C"/>
              </a:buClr>
              <a:buSzPts val="750"/>
              <a:buFont typeface="Twentieth Century"/>
              <a:buNone/>
              <a:defRPr sz="750" b="0" i="0" u="none" strike="noStrike" cap="none">
                <a:solidFill>
                  <a:srgbClr val="0C0C0C"/>
                </a:solidFill>
                <a:latin typeface="Twentieth Century"/>
                <a:ea typeface="Twentieth Century"/>
                <a:cs typeface="Twentieth Century"/>
                <a:sym typeface="Twentieth Century"/>
              </a:defRPr>
            </a:lvl4pPr>
            <a:lvl5pPr marL="0" marR="0" lvl="4" indent="0" algn="ctr" rtl="0">
              <a:spcBef>
                <a:spcPts val="0"/>
              </a:spcBef>
              <a:spcAft>
                <a:spcPts val="0"/>
              </a:spcAft>
              <a:buClr>
                <a:srgbClr val="0C0C0C"/>
              </a:buClr>
              <a:buSzPts val="750"/>
              <a:buFont typeface="Twentieth Century"/>
              <a:buNone/>
              <a:defRPr sz="750" b="0" i="0" u="none" strike="noStrike" cap="none">
                <a:solidFill>
                  <a:srgbClr val="0C0C0C"/>
                </a:solidFill>
                <a:latin typeface="Twentieth Century"/>
                <a:ea typeface="Twentieth Century"/>
                <a:cs typeface="Twentieth Century"/>
                <a:sym typeface="Twentieth Century"/>
              </a:defRPr>
            </a:lvl5pPr>
            <a:lvl6pPr marL="0" marR="0" lvl="5" indent="0" algn="ctr" rtl="0">
              <a:spcBef>
                <a:spcPts val="0"/>
              </a:spcBef>
              <a:spcAft>
                <a:spcPts val="0"/>
              </a:spcAft>
              <a:buClr>
                <a:srgbClr val="0C0C0C"/>
              </a:buClr>
              <a:buSzPts val="750"/>
              <a:buFont typeface="Twentieth Century"/>
              <a:buNone/>
              <a:defRPr sz="750" b="0" i="0" u="none" strike="noStrike" cap="none">
                <a:solidFill>
                  <a:srgbClr val="0C0C0C"/>
                </a:solidFill>
                <a:latin typeface="Twentieth Century"/>
                <a:ea typeface="Twentieth Century"/>
                <a:cs typeface="Twentieth Century"/>
                <a:sym typeface="Twentieth Century"/>
              </a:defRPr>
            </a:lvl6pPr>
            <a:lvl7pPr marL="0" marR="0" lvl="6" indent="0" algn="ctr" rtl="0">
              <a:spcBef>
                <a:spcPts val="0"/>
              </a:spcBef>
              <a:spcAft>
                <a:spcPts val="0"/>
              </a:spcAft>
              <a:buClr>
                <a:srgbClr val="0C0C0C"/>
              </a:buClr>
              <a:buSzPts val="750"/>
              <a:buFont typeface="Twentieth Century"/>
              <a:buNone/>
              <a:defRPr sz="750" b="0" i="0" u="none" strike="noStrike" cap="none">
                <a:solidFill>
                  <a:srgbClr val="0C0C0C"/>
                </a:solidFill>
                <a:latin typeface="Twentieth Century"/>
                <a:ea typeface="Twentieth Century"/>
                <a:cs typeface="Twentieth Century"/>
                <a:sym typeface="Twentieth Century"/>
              </a:defRPr>
            </a:lvl7pPr>
            <a:lvl8pPr marL="0" marR="0" lvl="7" indent="0" algn="ctr" rtl="0">
              <a:spcBef>
                <a:spcPts val="0"/>
              </a:spcBef>
              <a:spcAft>
                <a:spcPts val="0"/>
              </a:spcAft>
              <a:buClr>
                <a:srgbClr val="0C0C0C"/>
              </a:buClr>
              <a:buSzPts val="750"/>
              <a:buFont typeface="Twentieth Century"/>
              <a:buNone/>
              <a:defRPr sz="750" b="0" i="0" u="none" strike="noStrike" cap="none">
                <a:solidFill>
                  <a:srgbClr val="0C0C0C"/>
                </a:solidFill>
                <a:latin typeface="Twentieth Century"/>
                <a:ea typeface="Twentieth Century"/>
                <a:cs typeface="Twentieth Century"/>
                <a:sym typeface="Twentieth Century"/>
              </a:defRPr>
            </a:lvl8pPr>
            <a:lvl9pPr marL="0" marR="0" lvl="8" indent="0" algn="ctr" rtl="0">
              <a:spcBef>
                <a:spcPts val="0"/>
              </a:spcBef>
              <a:spcAft>
                <a:spcPts val="0"/>
              </a:spcAft>
              <a:buClr>
                <a:srgbClr val="0C0C0C"/>
              </a:buClr>
              <a:buSzPts val="750"/>
              <a:buFont typeface="Twentieth Century"/>
              <a:buNone/>
              <a:defRPr sz="750" b="0" i="0" u="none" strike="noStrike" cap="none">
                <a:solidFill>
                  <a:srgbClr val="0C0C0C"/>
                </a:solidFill>
                <a:latin typeface="Twentieth Century"/>
                <a:ea typeface="Twentieth Century"/>
                <a:cs typeface="Twentieth Century"/>
                <a:sym typeface="Twentieth Century"/>
              </a:defRPr>
            </a:lvl9pPr>
          </a:lstStyle>
          <a:p>
            <a:pPr marL="0" lvl="0" indent="0" algn="ctr" rtl="0">
              <a:spcBef>
                <a:spcPts val="0"/>
              </a:spcBef>
              <a:spcAft>
                <a:spcPts val="0"/>
              </a:spcAft>
              <a:buNone/>
            </a:pPr>
            <a:fld id="{00000000-1234-1234-1234-123412341234}" type="slidenum">
              <a:rPr lang="it-IT"/>
              <a:t>‹N›</a:t>
            </a:fld>
            <a:endParaRPr/>
          </a:p>
        </p:txBody>
      </p:sp>
      <p:cxnSp>
        <p:nvCxnSpPr>
          <p:cNvPr id="11" name="Google Shape;11;p44"/>
          <p:cNvCxnSpPr/>
          <p:nvPr/>
        </p:nvCxnSpPr>
        <p:spPr>
          <a:xfrm rot="10800000">
            <a:off x="571500" y="619743"/>
            <a:ext cx="0" cy="685800"/>
          </a:xfrm>
          <a:prstGeom prst="straightConnector1">
            <a:avLst/>
          </a:prstGeom>
          <a:noFill/>
          <a:ln w="19050" cap="flat" cmpd="sng">
            <a:solidFill>
              <a:schemeClr val="accent1"/>
            </a:solidFill>
            <a:prstDash val="solid"/>
            <a:round/>
            <a:headEnd type="none" w="sm" len="sm"/>
            <a:tailEnd type="none" w="sm" len="sm"/>
          </a:ln>
        </p:spPr>
      </p:cxn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Lst>
  <p:transition>
    <p:fade thruBlk="1"/>
  </p:transition>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mailto:alexandros@cpiamontagna.it"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0.xml"/><Relationship Id="rId1" Type="http://schemas.openxmlformats.org/officeDocument/2006/relationships/slideLayout" Target="../slideLayouts/slideLayout3.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24.xml"/><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26.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27.xml"/><Relationship Id="rId1" Type="http://schemas.openxmlformats.org/officeDocument/2006/relationships/slideLayout" Target="../slideLayouts/slideLayout3.xml"/><Relationship Id="rId4" Type="http://schemas.openxmlformats.org/officeDocument/2006/relationships/image" Target="../media/image18.jpg"/></Relationships>
</file>

<file path=ppt/slides/_rels/slide28.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28.xml"/><Relationship Id="rId1" Type="http://schemas.openxmlformats.org/officeDocument/2006/relationships/slideLayout" Target="../slideLayouts/slideLayout3.xml"/><Relationship Id="rId4" Type="http://schemas.openxmlformats.org/officeDocument/2006/relationships/image" Target="../media/image18.jpg"/></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5.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5.xml"/></Relationships>
</file>

<file path=ppt/slides/_rels/slide33.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33.xml"/><Relationship Id="rId1" Type="http://schemas.openxmlformats.org/officeDocument/2006/relationships/slideLayout" Target="../slideLayouts/slideLayout5.xml"/><Relationship Id="rId4" Type="http://schemas.openxmlformats.org/officeDocument/2006/relationships/image" Target="../media/image18.jpg"/></Relationships>
</file>

<file path=ppt/slides/_rels/slide34.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34.xml"/><Relationship Id="rId1" Type="http://schemas.openxmlformats.org/officeDocument/2006/relationships/slideLayout" Target="../slideLayouts/slideLayout3.xml"/><Relationship Id="rId4" Type="http://schemas.openxmlformats.org/officeDocument/2006/relationships/image" Target="../media/image18.jpg"/></Relationships>
</file>

<file path=ppt/slides/_rels/slide35.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35.xml"/><Relationship Id="rId1" Type="http://schemas.openxmlformats.org/officeDocument/2006/relationships/slideLayout" Target="../slideLayouts/slideLayout3.xml"/><Relationship Id="rId4" Type="http://schemas.openxmlformats.org/officeDocument/2006/relationships/image" Target="../media/image18.jpg"/></Relationships>
</file>

<file path=ppt/slides/_rels/slide36.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36.xml"/><Relationship Id="rId1" Type="http://schemas.openxmlformats.org/officeDocument/2006/relationships/slideLayout" Target="../slideLayouts/slideLayout3.xml"/><Relationship Id="rId4" Type="http://schemas.openxmlformats.org/officeDocument/2006/relationships/image" Target="../media/image18.jpg"/></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4.xml"/><Relationship Id="rId1" Type="http://schemas.openxmlformats.org/officeDocument/2006/relationships/slideLayout" Target="../slideLayouts/slideLayout4.xml"/><Relationship Id="rId5" Type="http://schemas.openxmlformats.org/officeDocument/2006/relationships/image" Target="../media/image10.png"/><Relationship Id="rId4" Type="http://schemas.openxmlformats.org/officeDocument/2006/relationships/image" Target="../media/image9.jpg"/></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4.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42.xml"/><Relationship Id="rId1" Type="http://schemas.openxmlformats.org/officeDocument/2006/relationships/slideLayout" Target="../slideLayouts/slideLayout5.xml"/></Relationships>
</file>

<file path=ppt/slides/_rels/slide43.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43.xml"/><Relationship Id="rId1" Type="http://schemas.openxmlformats.org/officeDocument/2006/relationships/slideLayout" Target="../slideLayouts/slideLayout5.xml"/></Relationships>
</file>

<file path=ppt/slides/_rels/slide4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44.xml"/><Relationship Id="rId1" Type="http://schemas.openxmlformats.org/officeDocument/2006/relationships/slideLayout" Target="../slideLayouts/slideLayout5.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notesSlide" Target="../notesSlides/notesSlide46.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02"/>
        <p:cNvGrpSpPr/>
        <p:nvPr/>
      </p:nvGrpSpPr>
      <p:grpSpPr>
        <a:xfrm>
          <a:off x="0" y="0"/>
          <a:ext cx="0" cy="0"/>
          <a:chOff x="0" y="0"/>
          <a:chExt cx="0" cy="0"/>
        </a:xfrm>
      </p:grpSpPr>
      <p:sp>
        <p:nvSpPr>
          <p:cNvPr id="103" name="Google Shape;103;p1"/>
          <p:cNvSpPr txBox="1">
            <a:spLocks noGrp="1"/>
          </p:cNvSpPr>
          <p:nvPr>
            <p:ph type="ctrTitle"/>
          </p:nvPr>
        </p:nvSpPr>
        <p:spPr>
          <a:xfrm>
            <a:off x="342900" y="3720103"/>
            <a:ext cx="5829300" cy="1097280"/>
          </a:xfrm>
          <a:prstGeom prst="rect">
            <a:avLst/>
          </a:prstGeom>
          <a:noFill/>
          <a:ln>
            <a:noFill/>
          </a:ln>
        </p:spPr>
        <p:txBody>
          <a:bodyPr spcFirstLastPara="1" wrap="square" lIns="91425" tIns="91425" rIns="91425" bIns="91425" anchor="ctr" anchorCtr="0">
            <a:noAutofit/>
          </a:bodyPr>
          <a:lstStyle/>
          <a:p>
            <a:pPr marL="0" lvl="0" indent="0" algn="ctr" rtl="0">
              <a:lnSpc>
                <a:spcPct val="100000"/>
              </a:lnSpc>
              <a:spcBef>
                <a:spcPts val="0"/>
              </a:spcBef>
              <a:spcAft>
                <a:spcPts val="0"/>
              </a:spcAft>
              <a:buClr>
                <a:schemeClr val="dk1"/>
              </a:buClr>
              <a:buSzPts val="3600"/>
              <a:buFont typeface="Ubuntu"/>
              <a:buNone/>
            </a:pPr>
            <a:r>
              <a:rPr lang="it-IT" sz="2000" dirty="0">
                <a:solidFill>
                  <a:schemeClr val="dk1"/>
                </a:solidFill>
                <a:latin typeface="Calibri" panose="020F0502020204030204" pitchFamily="34" charset="0"/>
                <a:ea typeface="Ubuntu"/>
                <a:cs typeface="Calibri" panose="020F0502020204030204" pitchFamily="34" charset="0"/>
                <a:sym typeface="Ubuntu"/>
              </a:rPr>
              <a:t>APPRENDERE NELLA COMPLESSITÀ. </a:t>
            </a:r>
            <a:br>
              <a:rPr lang="it-IT" sz="2000" dirty="0">
                <a:solidFill>
                  <a:schemeClr val="dk1"/>
                </a:solidFill>
                <a:latin typeface="Calibri" panose="020F0502020204030204" pitchFamily="34" charset="0"/>
                <a:ea typeface="Ubuntu"/>
                <a:cs typeface="Calibri" panose="020F0502020204030204" pitchFamily="34" charset="0"/>
                <a:sym typeface="Ubuntu"/>
              </a:rPr>
            </a:br>
            <a:r>
              <a:rPr lang="it-IT" sz="2000" dirty="0">
                <a:solidFill>
                  <a:schemeClr val="dk1"/>
                </a:solidFill>
                <a:latin typeface="Calibri" panose="020F0502020204030204" pitchFamily="34" charset="0"/>
                <a:ea typeface="Ubuntu"/>
                <a:cs typeface="Calibri" panose="020F0502020204030204" pitchFamily="34" charset="0"/>
                <a:sym typeface="Ubuntu"/>
              </a:rPr>
              <a:t>LE NUOVE SFIDE NELL’INSEGNAMENTO CON ADULTI E GIOVANI ADULTI</a:t>
            </a:r>
            <a:endParaRPr sz="2000" dirty="0">
              <a:solidFill>
                <a:srgbClr val="000000"/>
              </a:solidFill>
              <a:latin typeface="Calibri" panose="020F0502020204030204" pitchFamily="34" charset="0"/>
              <a:ea typeface="Ubuntu"/>
              <a:cs typeface="Calibri" panose="020F0502020204030204" pitchFamily="34" charset="0"/>
              <a:sym typeface="Ubuntu"/>
            </a:endParaRPr>
          </a:p>
        </p:txBody>
      </p:sp>
      <p:sp>
        <p:nvSpPr>
          <p:cNvPr id="104" name="Google Shape;104;p1"/>
          <p:cNvSpPr txBox="1">
            <a:spLocks noGrp="1"/>
          </p:cNvSpPr>
          <p:nvPr>
            <p:ph type="subTitle" idx="1"/>
          </p:nvPr>
        </p:nvSpPr>
        <p:spPr>
          <a:xfrm>
            <a:off x="6360753" y="3720103"/>
            <a:ext cx="2616386" cy="1097280"/>
          </a:xfrm>
          <a:prstGeom prst="rect">
            <a:avLst/>
          </a:prstGeom>
          <a:noFill/>
          <a:ln>
            <a:noFill/>
          </a:ln>
        </p:spPr>
        <p:txBody>
          <a:bodyPr spcFirstLastPara="1" wrap="square" lIns="91425" tIns="45700" rIns="91425" bIns="45700" anchor="ctr" anchorCtr="0">
            <a:normAutofit/>
          </a:bodyPr>
          <a:lstStyle/>
          <a:p>
            <a:pPr marL="0" lvl="0" indent="0" algn="ctr" rtl="0">
              <a:lnSpc>
                <a:spcPct val="100000"/>
              </a:lnSpc>
              <a:spcBef>
                <a:spcPts val="0"/>
              </a:spcBef>
              <a:spcAft>
                <a:spcPts val="0"/>
              </a:spcAft>
              <a:buSzPts val="1400"/>
              <a:buNone/>
            </a:pPr>
            <a:r>
              <a:rPr lang="it-IT" sz="1400" dirty="0">
                <a:solidFill>
                  <a:schemeClr val="dk1"/>
                </a:solidFill>
                <a:latin typeface="Calibri" panose="020F0502020204030204" pitchFamily="34" charset="0"/>
                <a:ea typeface="Ubuntu"/>
                <a:cs typeface="Calibri" panose="020F0502020204030204" pitchFamily="34" charset="0"/>
                <a:sym typeface="Ubuntu"/>
              </a:rPr>
              <a:t>Alessandro Borri</a:t>
            </a:r>
            <a:br>
              <a:rPr lang="it-IT" sz="1400" dirty="0">
                <a:solidFill>
                  <a:schemeClr val="dk1"/>
                </a:solidFill>
                <a:latin typeface="Calibri" panose="020F0502020204030204" pitchFamily="34" charset="0"/>
                <a:ea typeface="Ubuntu"/>
                <a:cs typeface="Calibri" panose="020F0502020204030204" pitchFamily="34" charset="0"/>
                <a:sym typeface="Ubuntu"/>
              </a:rPr>
            </a:br>
            <a:r>
              <a:rPr lang="it-IT" sz="1400" dirty="0">
                <a:solidFill>
                  <a:schemeClr val="dk1"/>
                </a:solidFill>
                <a:latin typeface="Calibri" panose="020F0502020204030204" pitchFamily="34" charset="0"/>
                <a:ea typeface="Ubuntu"/>
                <a:cs typeface="Calibri" panose="020F0502020204030204" pitchFamily="34" charset="0"/>
                <a:sym typeface="Ubuntu"/>
              </a:rPr>
              <a:t>CPIA MONTAGNA </a:t>
            </a:r>
            <a:br>
              <a:rPr lang="it-IT" sz="1400" dirty="0">
                <a:solidFill>
                  <a:srgbClr val="000000"/>
                </a:solidFill>
                <a:latin typeface="Ubuntu"/>
                <a:ea typeface="Ubuntu"/>
                <a:cs typeface="Ubuntu"/>
                <a:sym typeface="Ubuntu"/>
              </a:rPr>
            </a:br>
            <a:r>
              <a:rPr lang="it-IT" sz="1400" u="sng" dirty="0">
                <a:solidFill>
                  <a:schemeClr val="hlink"/>
                </a:solidFill>
                <a:latin typeface="Calibri" panose="020F0502020204030204" pitchFamily="34" charset="0"/>
                <a:ea typeface="Ubuntu"/>
                <a:cs typeface="Calibri" panose="020F0502020204030204" pitchFamily="34" charset="0"/>
                <a:sym typeface="Ubuntu"/>
                <a:hlinkClick r:id="rId3"/>
              </a:rPr>
              <a:t>alexandros@cpiamontagna.it</a:t>
            </a:r>
            <a:r>
              <a:rPr lang="it-IT" sz="1400" dirty="0">
                <a:solidFill>
                  <a:srgbClr val="0070C0"/>
                </a:solidFill>
                <a:latin typeface="Calibri" panose="020F0502020204030204" pitchFamily="34" charset="0"/>
                <a:ea typeface="Ubuntu"/>
                <a:cs typeface="Calibri" panose="020F0502020204030204" pitchFamily="34" charset="0"/>
                <a:sym typeface="Ubuntu"/>
              </a:rPr>
              <a:t> </a:t>
            </a:r>
            <a:endParaRPr dirty="0">
              <a:latin typeface="Calibri" panose="020F0502020204030204" pitchFamily="34" charset="0"/>
              <a:cs typeface="Calibri" panose="020F0502020204030204" pitchFamily="34" charset="0"/>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55"/>
        <p:cNvGrpSpPr/>
        <p:nvPr/>
      </p:nvGrpSpPr>
      <p:grpSpPr>
        <a:xfrm>
          <a:off x="0" y="0"/>
          <a:ext cx="0" cy="0"/>
          <a:chOff x="0" y="0"/>
          <a:chExt cx="0" cy="0"/>
        </a:xfrm>
      </p:grpSpPr>
      <p:pic>
        <p:nvPicPr>
          <p:cNvPr id="156" name="Google Shape;156;p10"/>
          <p:cNvPicPr preferRelativeResize="0"/>
          <p:nvPr/>
        </p:nvPicPr>
        <p:blipFill rotWithShape="1">
          <a:blip r:embed="rId3">
            <a:alphaModFix/>
          </a:blip>
          <a:srcRect/>
          <a:stretch/>
        </p:blipFill>
        <p:spPr>
          <a:xfrm>
            <a:off x="792453" y="1190056"/>
            <a:ext cx="2377912" cy="627876"/>
          </a:xfrm>
          <a:prstGeom prst="rect">
            <a:avLst/>
          </a:prstGeom>
          <a:noFill/>
          <a:ln>
            <a:noFill/>
          </a:ln>
        </p:spPr>
      </p:pic>
      <p:pic>
        <p:nvPicPr>
          <p:cNvPr id="157" name="Google Shape;157;p10"/>
          <p:cNvPicPr preferRelativeResize="0"/>
          <p:nvPr/>
        </p:nvPicPr>
        <p:blipFill rotWithShape="1">
          <a:blip r:embed="rId4">
            <a:alphaModFix/>
          </a:blip>
          <a:srcRect/>
          <a:stretch/>
        </p:blipFill>
        <p:spPr>
          <a:xfrm>
            <a:off x="2008524" y="1871087"/>
            <a:ext cx="2309847" cy="759315"/>
          </a:xfrm>
          <a:prstGeom prst="rect">
            <a:avLst/>
          </a:prstGeom>
          <a:noFill/>
          <a:ln>
            <a:noFill/>
          </a:ln>
        </p:spPr>
      </p:pic>
      <p:pic>
        <p:nvPicPr>
          <p:cNvPr id="158" name="Google Shape;158;p10"/>
          <p:cNvPicPr preferRelativeResize="0"/>
          <p:nvPr/>
        </p:nvPicPr>
        <p:blipFill rotWithShape="1">
          <a:blip r:embed="rId5">
            <a:alphaModFix/>
          </a:blip>
          <a:srcRect/>
          <a:stretch/>
        </p:blipFill>
        <p:spPr>
          <a:xfrm>
            <a:off x="2562990" y="2871032"/>
            <a:ext cx="5039211" cy="1283446"/>
          </a:xfrm>
          <a:prstGeom prst="rect">
            <a:avLst/>
          </a:prstGeom>
          <a:noFill/>
          <a:ln>
            <a:noFill/>
          </a:ln>
        </p:spPr>
      </p:pic>
      <p:pic>
        <p:nvPicPr>
          <p:cNvPr id="159" name="Google Shape;159;p10"/>
          <p:cNvPicPr preferRelativeResize="0"/>
          <p:nvPr/>
        </p:nvPicPr>
        <p:blipFill rotWithShape="1">
          <a:blip r:embed="rId6">
            <a:alphaModFix/>
          </a:blip>
          <a:srcRect/>
          <a:stretch/>
        </p:blipFill>
        <p:spPr>
          <a:xfrm>
            <a:off x="5132653" y="738394"/>
            <a:ext cx="3376997" cy="1811395"/>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63"/>
        <p:cNvGrpSpPr/>
        <p:nvPr/>
      </p:nvGrpSpPr>
      <p:grpSpPr>
        <a:xfrm>
          <a:off x="0" y="0"/>
          <a:ext cx="0" cy="0"/>
          <a:chOff x="0" y="0"/>
          <a:chExt cx="0" cy="0"/>
        </a:xfrm>
      </p:grpSpPr>
      <p:sp>
        <p:nvSpPr>
          <p:cNvPr id="164" name="Google Shape;164;p11"/>
          <p:cNvSpPr/>
          <p:nvPr/>
        </p:nvSpPr>
        <p:spPr>
          <a:xfrm>
            <a:off x="605825" y="1779650"/>
            <a:ext cx="7641900" cy="1323399"/>
          </a:xfrm>
          <a:prstGeom prst="rect">
            <a:avLst/>
          </a:prstGeom>
          <a:noFill/>
          <a:ln>
            <a:noFill/>
          </a:ln>
        </p:spPr>
        <p:txBody>
          <a:bodyPr spcFirstLastPara="1" wrap="square" lIns="91425" tIns="45700" rIns="91425" bIns="45700" anchor="t" anchorCtr="0">
            <a:spAutoFit/>
          </a:bodyPr>
          <a:lstStyle/>
          <a:p>
            <a:pPr marL="457200" marR="0" lvl="0" indent="-228600" algn="just" rtl="0">
              <a:spcBef>
                <a:spcPts val="0"/>
              </a:spcBef>
              <a:spcAft>
                <a:spcPts val="0"/>
              </a:spcAft>
              <a:buNone/>
            </a:pPr>
            <a:r>
              <a:rPr lang="it-IT" sz="1600" i="0" u="none" strike="noStrike" cap="none" dirty="0">
                <a:solidFill>
                  <a:schemeClr val="dk1"/>
                </a:solidFill>
                <a:latin typeface="Noto Sans Symbols"/>
                <a:ea typeface="Noto Sans Symbols"/>
                <a:cs typeface="Noto Sans Symbols"/>
                <a:sym typeface="Noto Sans Symbols"/>
              </a:rPr>
              <a:t>Secondo l’Unesco, </a:t>
            </a:r>
            <a:r>
              <a:rPr lang="it-IT" sz="1600" i="0" u="none" strike="noStrike" cap="none" dirty="0" err="1">
                <a:solidFill>
                  <a:schemeClr val="dk1"/>
                </a:solidFill>
                <a:latin typeface="Noto Sans Symbols"/>
                <a:ea typeface="Noto Sans Symbols"/>
                <a:cs typeface="Noto Sans Symbols"/>
                <a:sym typeface="Noto Sans Symbols"/>
              </a:rPr>
              <a:t>l’EdA</a:t>
            </a:r>
            <a:r>
              <a:rPr lang="it-IT" sz="1600" i="0" u="none" strike="noStrike" cap="none" dirty="0">
                <a:solidFill>
                  <a:schemeClr val="dk1"/>
                </a:solidFill>
                <a:latin typeface="Noto Sans Symbols"/>
                <a:ea typeface="Noto Sans Symbols"/>
                <a:cs typeface="Noto Sans Symbols"/>
                <a:sym typeface="Noto Sans Symbols"/>
              </a:rPr>
              <a:t> designa l’insieme dei processi di  apprendimento formali o di</a:t>
            </a:r>
          </a:p>
          <a:p>
            <a:pPr marL="457200" marR="0" lvl="0" indent="-228600" algn="just" rtl="0">
              <a:spcBef>
                <a:spcPts val="0"/>
              </a:spcBef>
              <a:spcAft>
                <a:spcPts val="0"/>
              </a:spcAft>
              <a:buNone/>
            </a:pPr>
            <a:r>
              <a:rPr lang="it-IT" sz="1600" i="0" u="none" strike="noStrike" cap="none" dirty="0">
                <a:solidFill>
                  <a:schemeClr val="dk1"/>
                </a:solidFill>
                <a:latin typeface="Noto Sans Symbols"/>
                <a:ea typeface="Noto Sans Symbols"/>
                <a:cs typeface="Noto Sans Symbols"/>
                <a:sym typeface="Noto Sans Symbols"/>
              </a:rPr>
              <a:t>altro tipo, grazie ai quali gli individui considerati come adulti delle società alle quali</a:t>
            </a:r>
          </a:p>
          <a:p>
            <a:pPr marL="457200" marR="0" lvl="0" indent="-228600" algn="just" rtl="0">
              <a:spcBef>
                <a:spcPts val="0"/>
              </a:spcBef>
              <a:spcAft>
                <a:spcPts val="0"/>
              </a:spcAft>
              <a:buNone/>
            </a:pPr>
            <a:r>
              <a:rPr lang="it-IT" sz="1600" i="0" u="none" strike="noStrike" cap="none" dirty="0">
                <a:solidFill>
                  <a:schemeClr val="dk1"/>
                </a:solidFill>
                <a:latin typeface="Noto Sans Symbols"/>
                <a:ea typeface="Noto Sans Symbols"/>
                <a:cs typeface="Noto Sans Symbols"/>
                <a:sym typeface="Noto Sans Symbols"/>
              </a:rPr>
              <a:t>appartengono, sviluppano le loro attitudini, arricchiscono le loro conoscenze e</a:t>
            </a:r>
          </a:p>
          <a:p>
            <a:pPr marL="457200" marR="0" lvl="0" indent="-228600" algn="just" rtl="0">
              <a:spcBef>
                <a:spcPts val="0"/>
              </a:spcBef>
              <a:spcAft>
                <a:spcPts val="0"/>
              </a:spcAft>
              <a:buNone/>
            </a:pPr>
            <a:r>
              <a:rPr lang="it-IT" sz="1600" i="0" u="none" strike="noStrike" cap="none" dirty="0">
                <a:solidFill>
                  <a:schemeClr val="dk1"/>
                </a:solidFill>
                <a:latin typeface="Noto Sans Symbols"/>
                <a:ea typeface="Noto Sans Symbols"/>
                <a:cs typeface="Noto Sans Symbols"/>
                <a:sym typeface="Noto Sans Symbols"/>
              </a:rPr>
              <a:t>migliorano le loro qualificazioni tecniche e professionali e le </a:t>
            </a:r>
            <a:r>
              <a:rPr lang="it-IT" sz="1600" dirty="0" err="1">
                <a:solidFill>
                  <a:schemeClr val="dk1"/>
                </a:solidFill>
                <a:latin typeface="Noto Sans Symbols"/>
                <a:ea typeface="Noto Sans Symbols"/>
                <a:cs typeface="Noto Sans Symbols"/>
                <a:sym typeface="Noto Sans Symbols"/>
              </a:rPr>
              <a:t>r</a:t>
            </a:r>
            <a:r>
              <a:rPr lang="it-IT" sz="1600" i="0" u="none" strike="noStrike" cap="none" dirty="0" err="1">
                <a:solidFill>
                  <a:schemeClr val="dk1"/>
                </a:solidFill>
                <a:latin typeface="Noto Sans Symbols"/>
                <a:ea typeface="Noto Sans Symbols"/>
                <a:cs typeface="Noto Sans Symbols"/>
                <a:sym typeface="Noto Sans Symbols"/>
              </a:rPr>
              <a:t>i</a:t>
            </a:r>
            <a:r>
              <a:rPr lang="it-IT" sz="1600" i="0" u="none" strike="noStrike" cap="none" dirty="0">
                <a:solidFill>
                  <a:schemeClr val="dk1"/>
                </a:solidFill>
                <a:latin typeface="Noto Sans Symbols"/>
                <a:ea typeface="Noto Sans Symbols"/>
                <a:cs typeface="Noto Sans Symbols"/>
                <a:sym typeface="Noto Sans Symbols"/>
              </a:rPr>
              <a:t>-orientano in funzione dei</a:t>
            </a:r>
          </a:p>
          <a:p>
            <a:pPr marL="457200" marR="0" lvl="0" indent="-228600" algn="just" rtl="0">
              <a:spcBef>
                <a:spcPts val="0"/>
              </a:spcBef>
              <a:spcAft>
                <a:spcPts val="0"/>
              </a:spcAft>
              <a:buNone/>
            </a:pPr>
            <a:r>
              <a:rPr lang="it-IT" sz="1600" i="0" u="none" strike="noStrike" cap="none" dirty="0">
                <a:solidFill>
                  <a:schemeClr val="dk1"/>
                </a:solidFill>
                <a:latin typeface="Noto Sans Symbols"/>
                <a:ea typeface="Noto Sans Symbols"/>
                <a:cs typeface="Noto Sans Symbols"/>
                <a:sym typeface="Noto Sans Symbols"/>
              </a:rPr>
              <a:t>loro propri bisogni o di quelli della società.</a:t>
            </a:r>
            <a:endParaRPr sz="1600" dirty="0">
              <a:latin typeface="Noto Sans Symbols"/>
              <a:ea typeface="Noto Sans Symbols"/>
              <a:cs typeface="Noto Sans Symbols"/>
              <a:sym typeface="Noto Sans Symbols"/>
            </a:endParaRPr>
          </a:p>
        </p:txBody>
      </p:sp>
      <p:sp>
        <p:nvSpPr>
          <p:cNvPr id="165" name="Google Shape;165;p11"/>
          <p:cNvSpPr txBox="1"/>
          <p:nvPr/>
        </p:nvSpPr>
        <p:spPr>
          <a:xfrm>
            <a:off x="85224" y="830208"/>
            <a:ext cx="7452320" cy="360040"/>
          </a:xfrm>
          <a:prstGeom prst="rect">
            <a:avLst/>
          </a:prstGeom>
          <a:noFill/>
          <a:ln>
            <a:noFill/>
          </a:ln>
        </p:spPr>
        <p:txBody>
          <a:bodyPr spcFirstLastPara="1" wrap="square" lIns="91425" tIns="91425" rIns="91425" bIns="91425" anchor="b" anchorCtr="0">
            <a:noAutofit/>
          </a:bodyPr>
          <a:lstStyle/>
          <a:p>
            <a:pPr marL="228600" marR="0" lvl="0" indent="-228600" algn="ctr" rtl="0">
              <a:lnSpc>
                <a:spcPct val="100000"/>
              </a:lnSpc>
              <a:spcBef>
                <a:spcPts val="0"/>
              </a:spcBef>
              <a:spcAft>
                <a:spcPts val="0"/>
              </a:spcAft>
              <a:buClr>
                <a:srgbClr val="434343"/>
              </a:buClr>
              <a:buSzPts val="2800"/>
              <a:buFont typeface="Inconsolata"/>
              <a:buNone/>
            </a:pPr>
            <a:r>
              <a:rPr lang="it-IT" sz="2800" b="0" i="0" u="none" strike="noStrike" cap="none" dirty="0">
                <a:solidFill>
                  <a:srgbClr val="434343"/>
                </a:solidFill>
                <a:latin typeface="Inconsolata"/>
                <a:ea typeface="Inconsolata"/>
                <a:cs typeface="Inconsolata"/>
                <a:sym typeface="Inconsolata"/>
              </a:rPr>
              <a:t>    </a:t>
            </a:r>
            <a:r>
              <a:rPr lang="it-IT" sz="2000" b="0" i="0" u="none" strike="noStrike" cap="none" dirty="0">
                <a:solidFill>
                  <a:srgbClr val="000000"/>
                </a:solidFill>
                <a:latin typeface="Twentieth Century"/>
                <a:ea typeface="Twentieth Century"/>
                <a:cs typeface="Twentieth Century"/>
                <a:sym typeface="Twentieth Century"/>
              </a:rPr>
              <a:t>EDUCAZIONE DEGLI ADULTI. DIBATTITO TERMINOLOGICO</a:t>
            </a:r>
            <a:endParaRPr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69"/>
        <p:cNvGrpSpPr/>
        <p:nvPr/>
      </p:nvGrpSpPr>
      <p:grpSpPr>
        <a:xfrm>
          <a:off x="0" y="0"/>
          <a:ext cx="0" cy="0"/>
          <a:chOff x="0" y="0"/>
          <a:chExt cx="0" cy="0"/>
        </a:xfrm>
      </p:grpSpPr>
      <p:sp>
        <p:nvSpPr>
          <p:cNvPr id="170" name="Google Shape;170;p12"/>
          <p:cNvSpPr/>
          <p:nvPr/>
        </p:nvSpPr>
        <p:spPr>
          <a:xfrm>
            <a:off x="711176" y="2156251"/>
            <a:ext cx="7416824" cy="830997"/>
          </a:xfrm>
          <a:prstGeom prst="rect">
            <a:avLst/>
          </a:prstGeom>
          <a:noFill/>
          <a:ln>
            <a:noFill/>
          </a:ln>
        </p:spPr>
        <p:txBody>
          <a:bodyPr spcFirstLastPara="1" wrap="square" lIns="91425" tIns="45700" rIns="91425" bIns="45700" anchor="t" anchorCtr="0">
            <a:spAutoFit/>
          </a:bodyPr>
          <a:lstStyle/>
          <a:p>
            <a:pPr marL="457200" marR="0" lvl="0" indent="-228600" algn="ctr" rtl="0">
              <a:spcBef>
                <a:spcPts val="0"/>
              </a:spcBef>
              <a:spcAft>
                <a:spcPts val="0"/>
              </a:spcAft>
              <a:buNone/>
            </a:pPr>
            <a:r>
              <a:rPr lang="it-IT" sz="1600" b="0" i="0" u="none" strike="noStrike" cap="none">
                <a:solidFill>
                  <a:schemeClr val="dk1"/>
                </a:solidFill>
                <a:latin typeface="Noto Sans Symbols"/>
                <a:ea typeface="Noto Sans Symbols"/>
                <a:cs typeface="Noto Sans Symbols"/>
                <a:sym typeface="Noto Sans Symbols"/>
              </a:rPr>
              <a:t>Qualsiasi attività avviata in qualunque momento della vita, al fine di migliorare conoscenze, capacità e competenze in una prospettiva personale, civica, sociale oppure occupazionale.</a:t>
            </a:r>
            <a:endParaRPr sz="1500" b="0" i="0" u="none" strike="noStrike" cap="none">
              <a:solidFill>
                <a:schemeClr val="dk1"/>
              </a:solidFill>
              <a:latin typeface="Noto Sans Symbols"/>
              <a:ea typeface="Noto Sans Symbols"/>
              <a:cs typeface="Noto Sans Symbols"/>
              <a:sym typeface="Noto Sans Symbols"/>
            </a:endParaRPr>
          </a:p>
        </p:txBody>
      </p:sp>
      <p:sp>
        <p:nvSpPr>
          <p:cNvPr id="171" name="Google Shape;171;p12"/>
          <p:cNvSpPr txBox="1"/>
          <p:nvPr/>
        </p:nvSpPr>
        <p:spPr>
          <a:xfrm>
            <a:off x="755576" y="1023768"/>
            <a:ext cx="7452320" cy="360040"/>
          </a:xfrm>
          <a:prstGeom prst="rect">
            <a:avLst/>
          </a:prstGeom>
          <a:noFill/>
          <a:ln>
            <a:noFill/>
          </a:ln>
        </p:spPr>
        <p:txBody>
          <a:bodyPr spcFirstLastPara="1" wrap="square" lIns="91425" tIns="91425" rIns="91425" bIns="91425" anchor="b" anchorCtr="0">
            <a:noAutofit/>
          </a:bodyPr>
          <a:lstStyle/>
          <a:p>
            <a:pPr marL="228600" marR="0" lvl="0" indent="-228600" algn="ctr" rtl="0">
              <a:lnSpc>
                <a:spcPct val="100000"/>
              </a:lnSpc>
              <a:spcBef>
                <a:spcPts val="0"/>
              </a:spcBef>
              <a:spcAft>
                <a:spcPts val="0"/>
              </a:spcAft>
              <a:buClr>
                <a:srgbClr val="434343"/>
              </a:buClr>
              <a:buSzPts val="2800"/>
              <a:buFont typeface="Inconsolata"/>
              <a:buNone/>
            </a:pPr>
            <a:r>
              <a:rPr lang="it-IT" sz="2000" b="0" i="0" u="none" strike="noStrike" cap="none">
                <a:solidFill>
                  <a:srgbClr val="000000"/>
                </a:solidFill>
                <a:latin typeface="Twentieth Century"/>
                <a:ea typeface="Twentieth Century"/>
                <a:cs typeface="Twentieth Century"/>
                <a:sym typeface="Twentieth Century"/>
              </a:rPr>
              <a:t>    EDUCAZIONE PERMANENTE. DIBATTITO TERMINOLOGICO</a:t>
            </a:r>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75"/>
        <p:cNvGrpSpPr/>
        <p:nvPr/>
      </p:nvGrpSpPr>
      <p:grpSpPr>
        <a:xfrm>
          <a:off x="0" y="0"/>
          <a:ext cx="0" cy="0"/>
          <a:chOff x="0" y="0"/>
          <a:chExt cx="0" cy="0"/>
        </a:xfrm>
      </p:grpSpPr>
      <p:sp>
        <p:nvSpPr>
          <p:cNvPr id="176" name="Google Shape;176;p13"/>
          <p:cNvSpPr txBox="1"/>
          <p:nvPr/>
        </p:nvSpPr>
        <p:spPr>
          <a:xfrm>
            <a:off x="686963" y="1037117"/>
            <a:ext cx="7452320" cy="360040"/>
          </a:xfrm>
          <a:prstGeom prst="rect">
            <a:avLst/>
          </a:prstGeom>
          <a:noFill/>
          <a:ln>
            <a:noFill/>
          </a:ln>
        </p:spPr>
        <p:txBody>
          <a:bodyPr spcFirstLastPara="1" wrap="square" lIns="91425" tIns="91425" rIns="91425" bIns="91425" anchor="b" anchorCtr="0">
            <a:noAutofit/>
          </a:bodyPr>
          <a:lstStyle/>
          <a:p>
            <a:pPr marL="228600" marR="0" lvl="0" indent="-228600" algn="ctr" rtl="0">
              <a:lnSpc>
                <a:spcPct val="100000"/>
              </a:lnSpc>
              <a:spcBef>
                <a:spcPts val="0"/>
              </a:spcBef>
              <a:spcAft>
                <a:spcPts val="0"/>
              </a:spcAft>
              <a:buClr>
                <a:srgbClr val="434343"/>
              </a:buClr>
              <a:buSzPts val="2800"/>
              <a:buFont typeface="Inconsolata"/>
              <a:buNone/>
            </a:pPr>
            <a:r>
              <a:rPr lang="it-IT" sz="2800" b="0" i="0" u="none" strike="noStrike" cap="none">
                <a:solidFill>
                  <a:srgbClr val="434343"/>
                </a:solidFill>
                <a:latin typeface="Inconsolata"/>
                <a:ea typeface="Inconsolata"/>
                <a:cs typeface="Inconsolata"/>
                <a:sym typeface="Inconsolata"/>
              </a:rPr>
              <a:t>    </a:t>
            </a:r>
            <a:r>
              <a:rPr lang="it-IT" sz="2000" b="0" i="0" u="none" strike="noStrike" cap="none">
                <a:solidFill>
                  <a:srgbClr val="000000"/>
                </a:solidFill>
                <a:latin typeface="Twentieth Century"/>
                <a:ea typeface="Twentieth Century"/>
                <a:cs typeface="Twentieth Century"/>
                <a:sym typeface="Twentieth Century"/>
              </a:rPr>
              <a:t>LIFEWIDE LEARNING. DIBATTITO TERMINOLOGICO</a:t>
            </a:r>
            <a:endParaRPr/>
          </a:p>
        </p:txBody>
      </p:sp>
      <p:sp>
        <p:nvSpPr>
          <p:cNvPr id="177" name="Google Shape;177;p13"/>
          <p:cNvSpPr/>
          <p:nvPr/>
        </p:nvSpPr>
        <p:spPr>
          <a:xfrm>
            <a:off x="1187624" y="1771531"/>
            <a:ext cx="6624736" cy="1323439"/>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it-IT" sz="1600" b="0" i="1" u="none" strike="noStrike" cap="none">
                <a:solidFill>
                  <a:schemeClr val="dk1"/>
                </a:solidFill>
                <a:latin typeface="Noto Sans Symbols"/>
                <a:ea typeface="Noto Sans Symbols"/>
                <a:cs typeface="Noto Sans Symbols"/>
                <a:sym typeface="Noto Sans Symbols"/>
              </a:rPr>
              <a:t>Tutto questo va ben oltre la scuola, perché l’educazione non ha luogo solo nelle aule scolastiche, ma quando la famiglia è riunita a tavola e i suoi membri cercano di dare un senso insieme agli avvenimenti della giornata, o quando i bambini cercano di aiutarsi a capire il mondo adulto, o quando maestro e apprendista interagiscono sul lavoro</a:t>
            </a:r>
            <a:r>
              <a:rPr lang="it-IT" sz="1600" i="1">
                <a:solidFill>
                  <a:schemeClr val="dk1"/>
                </a:solidFill>
                <a:latin typeface="Noto Sans Symbols"/>
                <a:ea typeface="Noto Sans Symbols"/>
                <a:cs typeface="Noto Sans Symbols"/>
                <a:sym typeface="Noto Sans Symbols"/>
              </a:rPr>
              <a:t>.</a:t>
            </a:r>
            <a:r>
              <a:rPr lang="it-IT" sz="1600" b="0" i="1" u="none" strike="noStrike" cap="none">
                <a:solidFill>
                  <a:schemeClr val="dk1"/>
                </a:solidFill>
                <a:latin typeface="Noto Sans Symbols"/>
                <a:ea typeface="Noto Sans Symbols"/>
                <a:cs typeface="Noto Sans Symbols"/>
                <a:sym typeface="Noto Sans Symbols"/>
              </a:rPr>
              <a:t> </a:t>
            </a:r>
            <a:endParaRPr sz="1600" b="0" i="1" u="none" strike="noStrike" cap="none">
              <a:solidFill>
                <a:schemeClr val="dk1"/>
              </a:solidFill>
              <a:latin typeface="Noto Sans Symbols"/>
              <a:ea typeface="Noto Sans Symbols"/>
              <a:cs typeface="Noto Sans Symbols"/>
              <a:sym typeface="Noto Sans Symbols"/>
            </a:endParaRPr>
          </a:p>
          <a:p>
            <a:pPr marL="0" marR="0" lvl="0" indent="0" algn="ctr" rtl="0">
              <a:spcBef>
                <a:spcPts val="0"/>
              </a:spcBef>
              <a:spcAft>
                <a:spcPts val="0"/>
              </a:spcAft>
              <a:buNone/>
            </a:pPr>
            <a:r>
              <a:rPr lang="it-IT" sz="1600" b="0" i="1" u="none" strike="noStrike" cap="none">
                <a:solidFill>
                  <a:schemeClr val="dk1"/>
                </a:solidFill>
                <a:latin typeface="Noto Sans Symbols"/>
                <a:ea typeface="Noto Sans Symbols"/>
                <a:cs typeface="Noto Sans Symbols"/>
                <a:sym typeface="Noto Sans Symbols"/>
              </a:rPr>
              <a:t>(Jerome Bruner)</a:t>
            </a:r>
            <a:endParaRPr sz="1600" b="0" i="0" u="none" strike="noStrike" cap="none">
              <a:solidFill>
                <a:schemeClr val="dk1"/>
              </a:solidFill>
              <a:latin typeface="Noto Sans Symbols"/>
              <a:ea typeface="Noto Sans Symbols"/>
              <a:cs typeface="Noto Sans Symbols"/>
              <a:sym typeface="Noto Sans Symbols"/>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81"/>
        <p:cNvGrpSpPr/>
        <p:nvPr/>
      </p:nvGrpSpPr>
      <p:grpSpPr>
        <a:xfrm>
          <a:off x="0" y="0"/>
          <a:ext cx="0" cy="0"/>
          <a:chOff x="0" y="0"/>
          <a:chExt cx="0" cy="0"/>
        </a:xfrm>
      </p:grpSpPr>
      <p:sp>
        <p:nvSpPr>
          <p:cNvPr id="182" name="Google Shape;182;p14"/>
          <p:cNvSpPr txBox="1">
            <a:spLocks noGrp="1"/>
          </p:cNvSpPr>
          <p:nvPr>
            <p:ph type="body" idx="1"/>
          </p:nvPr>
        </p:nvSpPr>
        <p:spPr>
          <a:xfrm>
            <a:off x="768096" y="1714500"/>
            <a:ext cx="7290055" cy="3017520"/>
          </a:xfrm>
          <a:prstGeom prst="rect">
            <a:avLst/>
          </a:prstGeom>
          <a:noFill/>
          <a:ln>
            <a:noFill/>
          </a:ln>
        </p:spPr>
        <p:txBody>
          <a:bodyPr spcFirstLastPara="1" wrap="square" lIns="91425" tIns="91425" rIns="91425" bIns="91425" anchor="t" anchorCtr="0">
            <a:noAutofit/>
          </a:bodyPr>
          <a:lstStyle/>
          <a:p>
            <a:pPr marL="457200" lvl="0" indent="-203200" algn="l" rtl="0">
              <a:lnSpc>
                <a:spcPct val="106000"/>
              </a:lnSpc>
              <a:spcBef>
                <a:spcPts val="0"/>
              </a:spcBef>
              <a:spcAft>
                <a:spcPts val="0"/>
              </a:spcAft>
              <a:buSzPts val="1800"/>
              <a:buNone/>
            </a:pPr>
            <a:endParaRPr i="1">
              <a:solidFill>
                <a:schemeClr val="lt1"/>
              </a:solidFill>
              <a:latin typeface="Noto Sans Symbols"/>
              <a:ea typeface="Noto Sans Symbols"/>
              <a:cs typeface="Noto Sans Symbols"/>
              <a:sym typeface="Noto Sans Symbols"/>
            </a:endParaRPr>
          </a:p>
          <a:p>
            <a:pPr marL="457200" lvl="0" indent="-317500" algn="ctr" rtl="0">
              <a:lnSpc>
                <a:spcPct val="100000"/>
              </a:lnSpc>
              <a:spcBef>
                <a:spcPts val="0"/>
              </a:spcBef>
              <a:spcAft>
                <a:spcPts val="0"/>
              </a:spcAft>
              <a:buSzPts val="1800"/>
              <a:buNone/>
            </a:pPr>
            <a:endParaRPr sz="2400" i="1">
              <a:solidFill>
                <a:schemeClr val="dk1"/>
              </a:solidFill>
              <a:latin typeface="Noto Sans Symbols"/>
              <a:ea typeface="Noto Sans Symbols"/>
              <a:cs typeface="Noto Sans Symbols"/>
              <a:sym typeface="Noto Sans Symbols"/>
            </a:endParaRPr>
          </a:p>
          <a:p>
            <a:pPr marL="457200" lvl="0" indent="-317500" algn="ctr" rtl="0">
              <a:lnSpc>
                <a:spcPct val="100000"/>
              </a:lnSpc>
              <a:spcBef>
                <a:spcPts val="0"/>
              </a:spcBef>
              <a:spcAft>
                <a:spcPts val="0"/>
              </a:spcAft>
              <a:buSzPts val="1800"/>
              <a:buNone/>
            </a:pPr>
            <a:r>
              <a:rPr lang="it-IT" sz="2400" i="1">
                <a:solidFill>
                  <a:schemeClr val="dk1"/>
                </a:solidFill>
                <a:latin typeface="Noto Sans Symbols"/>
                <a:ea typeface="Noto Sans Symbols"/>
                <a:cs typeface="Noto Sans Symbols"/>
                <a:sym typeface="Noto Sans Symbols"/>
              </a:rPr>
              <a:t>Pour vous qu’est-ce qu’</a:t>
            </a:r>
            <a:r>
              <a:rPr lang="it-IT" sz="2400" i="1">
                <a:latin typeface="Noto Sans Symbols"/>
                <a:ea typeface="Noto Sans Symbols"/>
                <a:cs typeface="Noto Sans Symbols"/>
                <a:sym typeface="Noto Sans Symbols"/>
              </a:rPr>
              <a:t>ê</a:t>
            </a:r>
            <a:r>
              <a:rPr lang="it-IT" sz="2400" i="1">
                <a:solidFill>
                  <a:schemeClr val="dk1"/>
                </a:solidFill>
                <a:latin typeface="Noto Sans Symbols"/>
                <a:ea typeface="Noto Sans Symbols"/>
                <a:cs typeface="Noto Sans Symbols"/>
                <a:sym typeface="Noto Sans Symbols"/>
              </a:rPr>
              <a:t>tre adulte ? </a:t>
            </a:r>
            <a:endParaRPr sz="2400">
              <a:latin typeface="Noto Sans Symbols"/>
              <a:ea typeface="Noto Sans Symbols"/>
              <a:cs typeface="Noto Sans Symbols"/>
              <a:sym typeface="Noto Sans Symbols"/>
            </a:endParaRPr>
          </a:p>
          <a:p>
            <a:pPr marL="457200" lvl="0" indent="-317500" algn="ctr" rtl="0">
              <a:lnSpc>
                <a:spcPct val="100000"/>
              </a:lnSpc>
              <a:spcBef>
                <a:spcPts val="0"/>
              </a:spcBef>
              <a:spcAft>
                <a:spcPts val="0"/>
              </a:spcAft>
              <a:buSzPts val="1800"/>
              <a:buNone/>
            </a:pPr>
            <a:r>
              <a:rPr lang="it-IT">
                <a:solidFill>
                  <a:schemeClr val="dk1"/>
                </a:solidFill>
                <a:latin typeface="Noto Sans Symbols"/>
                <a:ea typeface="Noto Sans Symbols"/>
                <a:cs typeface="Noto Sans Symbols"/>
                <a:sym typeface="Noto Sans Symbols"/>
              </a:rPr>
              <a:t>  </a:t>
            </a:r>
            <a:r>
              <a:rPr lang="it-IT" sz="1400">
                <a:solidFill>
                  <a:schemeClr val="dk1"/>
                </a:solidFill>
                <a:latin typeface="Noto Sans Symbols"/>
                <a:ea typeface="Noto Sans Symbols"/>
                <a:cs typeface="Noto Sans Symbols"/>
                <a:sym typeface="Noto Sans Symbols"/>
              </a:rPr>
              <a:t>Jean Pierre Boutinet</a:t>
            </a:r>
            <a:endParaRPr sz="1400">
              <a:solidFill>
                <a:schemeClr val="dk1"/>
              </a:solidFill>
              <a:latin typeface="Noto Sans Symbols"/>
              <a:ea typeface="Noto Sans Symbols"/>
              <a:cs typeface="Noto Sans Symbols"/>
              <a:sym typeface="Noto Sans Symbols"/>
            </a:endParaRPr>
          </a:p>
          <a:p>
            <a:pPr marL="457200" lvl="0" indent="-317500" algn="l" rtl="0">
              <a:lnSpc>
                <a:spcPct val="106000"/>
              </a:lnSpc>
              <a:spcBef>
                <a:spcPts val="0"/>
              </a:spcBef>
              <a:spcAft>
                <a:spcPts val="0"/>
              </a:spcAft>
              <a:buSzPts val="1800"/>
              <a:buNone/>
            </a:pPr>
            <a:endParaRPr>
              <a:solidFill>
                <a:schemeClr val="dk1"/>
              </a:solidFill>
            </a:endParaRPr>
          </a:p>
        </p:txBody>
      </p:sp>
      <p:pic>
        <p:nvPicPr>
          <p:cNvPr id="183" name="Google Shape;183;p14" descr="Death_to_stock_communicate_hands_5.jpg"/>
          <p:cNvPicPr preferRelativeResize="0"/>
          <p:nvPr/>
        </p:nvPicPr>
        <p:blipFill rotWithShape="1">
          <a:blip r:embed="rId3">
            <a:alphaModFix/>
          </a:blip>
          <a:srcRect/>
          <a:stretch/>
        </p:blipFill>
        <p:spPr>
          <a:xfrm rot="123228">
            <a:off x="6804238" y="514461"/>
            <a:ext cx="1607232" cy="1607232"/>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87"/>
        <p:cNvGrpSpPr/>
        <p:nvPr/>
      </p:nvGrpSpPr>
      <p:grpSpPr>
        <a:xfrm>
          <a:off x="0" y="0"/>
          <a:ext cx="0" cy="0"/>
          <a:chOff x="0" y="0"/>
          <a:chExt cx="0" cy="0"/>
        </a:xfrm>
      </p:grpSpPr>
      <p:sp>
        <p:nvSpPr>
          <p:cNvPr id="188" name="Google Shape;188;p15"/>
          <p:cNvSpPr txBox="1">
            <a:spLocks noGrp="1"/>
          </p:cNvSpPr>
          <p:nvPr>
            <p:ph type="title"/>
          </p:nvPr>
        </p:nvSpPr>
        <p:spPr>
          <a:xfrm>
            <a:off x="704246" y="138561"/>
            <a:ext cx="7290054" cy="1124712"/>
          </a:xfrm>
          <a:prstGeom prst="rect">
            <a:avLst/>
          </a:prstGeom>
          <a:noFill/>
          <a:ln>
            <a:noFill/>
          </a:ln>
        </p:spPr>
        <p:txBody>
          <a:bodyPr spcFirstLastPara="1" wrap="square" lIns="91425" tIns="91425" rIns="91425" bIns="91425" anchor="b" anchorCtr="0">
            <a:noAutofit/>
          </a:bodyPr>
          <a:lstStyle/>
          <a:p>
            <a:pPr marL="0" lvl="0" indent="0" algn="ctr" rtl="0">
              <a:lnSpc>
                <a:spcPct val="100000"/>
              </a:lnSpc>
              <a:spcBef>
                <a:spcPts val="0"/>
              </a:spcBef>
              <a:spcAft>
                <a:spcPts val="0"/>
              </a:spcAft>
              <a:buClr>
                <a:srgbClr val="000000"/>
              </a:buClr>
              <a:buSzPts val="2800"/>
              <a:buFont typeface="Twentieth Century"/>
              <a:buNone/>
            </a:pPr>
            <a:r>
              <a:rPr lang="it-IT" sz="2000" dirty="0">
                <a:solidFill>
                  <a:srgbClr val="000000"/>
                </a:solidFill>
                <a:latin typeface="Twentieth Century"/>
                <a:ea typeface="Twentieth Century"/>
                <a:cs typeface="Twentieth Century"/>
                <a:sym typeface="Twentieth Century"/>
              </a:rPr>
              <a:t>LE TEORIE STADIALI</a:t>
            </a:r>
            <a:endParaRPr sz="2000" dirty="0">
              <a:latin typeface="Twentieth Century"/>
              <a:ea typeface="Twentieth Century"/>
              <a:cs typeface="Twentieth Century"/>
              <a:sym typeface="Twentieth Century"/>
            </a:endParaRPr>
          </a:p>
        </p:txBody>
      </p:sp>
      <p:sp>
        <p:nvSpPr>
          <p:cNvPr id="189" name="Google Shape;189;p15"/>
          <p:cNvSpPr txBox="1">
            <a:spLocks noGrp="1"/>
          </p:cNvSpPr>
          <p:nvPr>
            <p:ph type="body" idx="1"/>
          </p:nvPr>
        </p:nvSpPr>
        <p:spPr>
          <a:xfrm>
            <a:off x="768100" y="1714500"/>
            <a:ext cx="7581600" cy="3017400"/>
          </a:xfrm>
          <a:prstGeom prst="rect">
            <a:avLst/>
          </a:prstGeom>
          <a:noFill/>
          <a:ln>
            <a:noFill/>
          </a:ln>
        </p:spPr>
        <p:txBody>
          <a:bodyPr spcFirstLastPara="1" wrap="square" lIns="91425" tIns="91425" rIns="91425" bIns="91425" anchor="t" anchorCtr="0">
            <a:noAutofit/>
          </a:bodyPr>
          <a:lstStyle/>
          <a:p>
            <a:pPr marL="457200" lvl="0" indent="-228600" algn="just" rtl="0">
              <a:lnSpc>
                <a:spcPct val="106000"/>
              </a:lnSpc>
              <a:spcBef>
                <a:spcPts val="0"/>
              </a:spcBef>
              <a:spcAft>
                <a:spcPts val="0"/>
              </a:spcAft>
              <a:buClr>
                <a:srgbClr val="FFFFFF"/>
              </a:buClr>
              <a:buSzPts val="1400"/>
              <a:buNone/>
            </a:pPr>
            <a:r>
              <a:rPr lang="it-IT" sz="1300" dirty="0">
                <a:solidFill>
                  <a:schemeClr val="dk1"/>
                </a:solidFill>
                <a:latin typeface="Noto Sans Symbols"/>
                <a:ea typeface="Noto Sans Symbols"/>
                <a:cs typeface="Noto Sans Symbols"/>
                <a:sym typeface="Noto Sans Symbols"/>
              </a:rPr>
              <a:t>Le teorie stadiali considerano lo sviluppo umano come un susseguirsi di </a:t>
            </a:r>
            <a:endParaRPr sz="1300" dirty="0">
              <a:solidFill>
                <a:schemeClr val="dk1"/>
              </a:solidFill>
              <a:latin typeface="Noto Sans Symbols"/>
              <a:ea typeface="Noto Sans Symbols"/>
              <a:cs typeface="Noto Sans Symbols"/>
              <a:sym typeface="Noto Sans Symbols"/>
            </a:endParaRPr>
          </a:p>
          <a:p>
            <a:pPr marL="457200" lvl="0" indent="-228600" algn="just" rtl="0">
              <a:lnSpc>
                <a:spcPct val="106000"/>
              </a:lnSpc>
              <a:spcBef>
                <a:spcPts val="0"/>
              </a:spcBef>
              <a:spcAft>
                <a:spcPts val="0"/>
              </a:spcAft>
              <a:buClr>
                <a:srgbClr val="FFFFFF"/>
              </a:buClr>
              <a:buSzPts val="1400"/>
              <a:buNone/>
            </a:pPr>
            <a:r>
              <a:rPr lang="it-IT" sz="1300" dirty="0">
                <a:solidFill>
                  <a:schemeClr val="dk1"/>
                </a:solidFill>
                <a:latin typeface="Noto Sans Symbols"/>
                <a:ea typeface="Noto Sans Symbols"/>
                <a:cs typeface="Noto Sans Symbols"/>
                <a:sym typeface="Noto Sans Symbols"/>
              </a:rPr>
              <a:t>stadi/fasi</a:t>
            </a:r>
            <a:r>
              <a:rPr lang="it-IT" dirty="0"/>
              <a:t> </a:t>
            </a:r>
            <a:r>
              <a:rPr lang="it-IT" sz="1300" dirty="0">
                <a:solidFill>
                  <a:schemeClr val="dk1"/>
                </a:solidFill>
                <a:latin typeface="Noto Sans Symbols"/>
                <a:ea typeface="Noto Sans Symbols"/>
                <a:cs typeface="Noto Sans Symbols"/>
                <a:sym typeface="Noto Sans Symbols"/>
              </a:rPr>
              <a:t>di sviluppo distinti tra loro. Il passaggio da uno stadio all’altro si </a:t>
            </a:r>
            <a:endParaRPr sz="1300" dirty="0">
              <a:solidFill>
                <a:schemeClr val="dk1"/>
              </a:solidFill>
              <a:latin typeface="Noto Sans Symbols"/>
              <a:ea typeface="Noto Sans Symbols"/>
              <a:cs typeface="Noto Sans Symbols"/>
              <a:sym typeface="Noto Sans Symbols"/>
            </a:endParaRPr>
          </a:p>
          <a:p>
            <a:pPr marL="457200" lvl="0" indent="-228600" algn="just" rtl="0">
              <a:lnSpc>
                <a:spcPct val="106000"/>
              </a:lnSpc>
              <a:spcBef>
                <a:spcPts val="0"/>
              </a:spcBef>
              <a:spcAft>
                <a:spcPts val="0"/>
              </a:spcAft>
              <a:buClr>
                <a:srgbClr val="FFFFFF"/>
              </a:buClr>
              <a:buSzPts val="1400"/>
              <a:buNone/>
            </a:pPr>
            <a:r>
              <a:rPr lang="it-IT" sz="1300" dirty="0">
                <a:solidFill>
                  <a:schemeClr val="dk1"/>
                </a:solidFill>
                <a:latin typeface="Noto Sans Symbols"/>
                <a:ea typeface="Noto Sans Symbols"/>
                <a:cs typeface="Noto Sans Symbols"/>
                <a:sym typeface="Noto Sans Symbols"/>
              </a:rPr>
              <a:t>ha con il raggiungimento di specifiche abilità relazionali, sociali. Lo stadio adulto è</a:t>
            </a:r>
            <a:endParaRPr sz="1300" dirty="0">
              <a:latin typeface="Noto Sans Symbols"/>
              <a:ea typeface="Noto Sans Symbols"/>
              <a:cs typeface="Noto Sans Symbols"/>
              <a:sym typeface="Noto Sans Symbols"/>
            </a:endParaRPr>
          </a:p>
          <a:p>
            <a:pPr marL="457200" lvl="0" indent="-228600" algn="just" rtl="0">
              <a:lnSpc>
                <a:spcPct val="106000"/>
              </a:lnSpc>
              <a:spcBef>
                <a:spcPts val="0"/>
              </a:spcBef>
              <a:spcAft>
                <a:spcPts val="0"/>
              </a:spcAft>
              <a:buClr>
                <a:srgbClr val="FFFFFF"/>
              </a:buClr>
              <a:buSzPts val="1400"/>
              <a:buNone/>
            </a:pPr>
            <a:r>
              <a:rPr lang="it-IT" sz="1300" dirty="0">
                <a:solidFill>
                  <a:schemeClr val="dk1"/>
                </a:solidFill>
                <a:latin typeface="Noto Sans Symbols"/>
                <a:ea typeface="Noto Sans Symbols"/>
                <a:cs typeface="Noto Sans Symbols"/>
                <a:sym typeface="Noto Sans Symbols"/>
              </a:rPr>
              <a:t>considerato l’apice dello sviluppo possibile, caratterizzato di solito dall’esercizio di</a:t>
            </a:r>
            <a:endParaRPr sz="1300" dirty="0">
              <a:latin typeface="Noto Sans Symbols"/>
              <a:ea typeface="Noto Sans Symbols"/>
              <a:cs typeface="Noto Sans Symbols"/>
              <a:sym typeface="Noto Sans Symbols"/>
            </a:endParaRPr>
          </a:p>
          <a:p>
            <a:pPr marL="457200" lvl="0" indent="-228600" algn="just" rtl="0">
              <a:lnSpc>
                <a:spcPct val="106000"/>
              </a:lnSpc>
              <a:spcBef>
                <a:spcPts val="0"/>
              </a:spcBef>
              <a:spcAft>
                <a:spcPts val="0"/>
              </a:spcAft>
              <a:buClr>
                <a:srgbClr val="FFFFFF"/>
              </a:buClr>
              <a:buSzPts val="1400"/>
              <a:buNone/>
            </a:pPr>
            <a:r>
              <a:rPr lang="it-IT" sz="1300" dirty="0">
                <a:solidFill>
                  <a:schemeClr val="dk1"/>
                </a:solidFill>
                <a:latin typeface="Noto Sans Symbols"/>
                <a:ea typeface="Noto Sans Symbols"/>
                <a:cs typeface="Noto Sans Symbols"/>
                <a:sym typeface="Noto Sans Symbols"/>
              </a:rPr>
              <a:t>determinate </a:t>
            </a:r>
            <a:r>
              <a:rPr lang="it-IT" sz="1300" i="1" dirty="0">
                <a:solidFill>
                  <a:schemeClr val="dk1"/>
                </a:solidFill>
                <a:latin typeface="Noto Sans Symbols"/>
                <a:ea typeface="Noto Sans Symbols"/>
                <a:cs typeface="Noto Sans Symbols"/>
                <a:sym typeface="Noto Sans Symbols"/>
              </a:rPr>
              <a:t>funzioni </a:t>
            </a:r>
            <a:r>
              <a:rPr lang="it-IT" sz="1300" dirty="0">
                <a:solidFill>
                  <a:schemeClr val="dk1"/>
                </a:solidFill>
                <a:latin typeface="Noto Sans Symbols"/>
                <a:ea typeface="Noto Sans Symbols"/>
                <a:cs typeface="Noto Sans Symbols"/>
                <a:sym typeface="Noto Sans Symbols"/>
              </a:rPr>
              <a:t>(</a:t>
            </a:r>
            <a:r>
              <a:rPr lang="it-IT" sz="1300" dirty="0" err="1">
                <a:solidFill>
                  <a:schemeClr val="dk1"/>
                </a:solidFill>
                <a:latin typeface="Noto Sans Symbols"/>
                <a:ea typeface="Noto Sans Symbols"/>
                <a:cs typeface="Noto Sans Symbols"/>
                <a:sym typeface="Noto Sans Symbols"/>
              </a:rPr>
              <a:t>es.costituzione</a:t>
            </a:r>
            <a:r>
              <a:rPr lang="it-IT" sz="1300" dirty="0">
                <a:solidFill>
                  <a:schemeClr val="dk1"/>
                </a:solidFill>
                <a:latin typeface="Noto Sans Symbols"/>
                <a:ea typeface="Noto Sans Symbols"/>
                <a:cs typeface="Noto Sans Symbols"/>
                <a:sym typeface="Noto Sans Symbols"/>
              </a:rPr>
              <a:t> di un nucleo familiare, il raggiungimento della stabilità</a:t>
            </a:r>
            <a:endParaRPr sz="1300" dirty="0">
              <a:latin typeface="Noto Sans Symbols"/>
              <a:ea typeface="Noto Sans Symbols"/>
              <a:cs typeface="Noto Sans Symbols"/>
              <a:sym typeface="Noto Sans Symbols"/>
            </a:endParaRPr>
          </a:p>
          <a:p>
            <a:pPr marL="457200" lvl="0" indent="-228600" algn="just" rtl="0">
              <a:lnSpc>
                <a:spcPct val="106000"/>
              </a:lnSpc>
              <a:spcBef>
                <a:spcPts val="0"/>
              </a:spcBef>
              <a:spcAft>
                <a:spcPts val="0"/>
              </a:spcAft>
              <a:buClr>
                <a:srgbClr val="FFFFFF"/>
              </a:buClr>
              <a:buSzPts val="1400"/>
              <a:buNone/>
            </a:pPr>
            <a:r>
              <a:rPr lang="it-IT" sz="1300" dirty="0">
                <a:solidFill>
                  <a:schemeClr val="dk1"/>
                </a:solidFill>
                <a:latin typeface="Noto Sans Symbols"/>
                <a:ea typeface="Noto Sans Symbols"/>
                <a:cs typeface="Noto Sans Symbols"/>
                <a:sym typeface="Noto Sans Symbols"/>
              </a:rPr>
              <a:t>e della maturità, la realizzazione lavorativa…).</a:t>
            </a:r>
            <a:endParaRPr sz="1300" dirty="0">
              <a:solidFill>
                <a:schemeClr val="dk1"/>
              </a:solidFill>
              <a:latin typeface="Noto Sans Symbols"/>
              <a:ea typeface="Noto Sans Symbols"/>
              <a:cs typeface="Noto Sans Symbols"/>
              <a:sym typeface="Noto Sans Symbols"/>
            </a:endParaRPr>
          </a:p>
          <a:p>
            <a:pPr marL="457200" lvl="0" indent="-228600" algn="just" rtl="0">
              <a:lnSpc>
                <a:spcPct val="106000"/>
              </a:lnSpc>
              <a:spcBef>
                <a:spcPts val="0"/>
              </a:spcBef>
              <a:spcAft>
                <a:spcPts val="0"/>
              </a:spcAft>
              <a:buClr>
                <a:srgbClr val="FFFFFF"/>
              </a:buClr>
              <a:buSzPts val="1400"/>
              <a:buNone/>
            </a:pPr>
            <a:r>
              <a:rPr lang="it-IT" sz="1300" dirty="0" err="1">
                <a:solidFill>
                  <a:schemeClr val="dk1"/>
                </a:solidFill>
                <a:latin typeface="Noto Sans Symbols"/>
                <a:ea typeface="Noto Sans Symbols"/>
                <a:cs typeface="Noto Sans Symbols"/>
                <a:sym typeface="Noto Sans Symbols"/>
              </a:rPr>
              <a:t>Allport</a:t>
            </a:r>
            <a:r>
              <a:rPr lang="it-IT" sz="1300" dirty="0">
                <a:solidFill>
                  <a:schemeClr val="dk1"/>
                </a:solidFill>
                <a:latin typeface="Noto Sans Symbols"/>
                <a:ea typeface="Noto Sans Symbols"/>
                <a:cs typeface="Noto Sans Symbols"/>
                <a:sym typeface="Noto Sans Symbols"/>
              </a:rPr>
              <a:t> (1961) parlava di “personalità matura”, Rogers (1961) di “persona pienamente</a:t>
            </a:r>
            <a:endParaRPr sz="1300" dirty="0">
              <a:latin typeface="Noto Sans Symbols"/>
              <a:ea typeface="Noto Sans Symbols"/>
              <a:cs typeface="Noto Sans Symbols"/>
              <a:sym typeface="Noto Sans Symbols"/>
            </a:endParaRPr>
          </a:p>
          <a:p>
            <a:pPr marL="457200" lvl="0" indent="-228600" algn="just" rtl="0">
              <a:lnSpc>
                <a:spcPct val="106000"/>
              </a:lnSpc>
              <a:spcBef>
                <a:spcPts val="0"/>
              </a:spcBef>
              <a:spcAft>
                <a:spcPts val="0"/>
              </a:spcAft>
              <a:buClr>
                <a:srgbClr val="FFFFFF"/>
              </a:buClr>
              <a:buSzPts val="1400"/>
              <a:buNone/>
            </a:pPr>
            <a:r>
              <a:rPr lang="it-IT" sz="1300" dirty="0">
                <a:solidFill>
                  <a:schemeClr val="dk1"/>
                </a:solidFill>
                <a:latin typeface="Noto Sans Symbols"/>
                <a:ea typeface="Noto Sans Symbols"/>
                <a:cs typeface="Noto Sans Symbols"/>
                <a:sym typeface="Noto Sans Symbols"/>
              </a:rPr>
              <a:t>funzionante”, riferendosi alla persona adulta che ha raggiunto un certo livello di</a:t>
            </a:r>
            <a:endParaRPr sz="1300" dirty="0">
              <a:latin typeface="Noto Sans Symbols"/>
              <a:ea typeface="Noto Sans Symbols"/>
              <a:cs typeface="Noto Sans Symbols"/>
              <a:sym typeface="Noto Sans Symbols"/>
            </a:endParaRPr>
          </a:p>
          <a:p>
            <a:pPr marL="457200" lvl="0" indent="-228600" algn="just" rtl="0">
              <a:lnSpc>
                <a:spcPct val="106000"/>
              </a:lnSpc>
              <a:spcBef>
                <a:spcPts val="0"/>
              </a:spcBef>
              <a:spcAft>
                <a:spcPts val="0"/>
              </a:spcAft>
              <a:buClr>
                <a:srgbClr val="FFFFFF"/>
              </a:buClr>
              <a:buSzPts val="1400"/>
              <a:buNone/>
            </a:pPr>
            <a:r>
              <a:rPr lang="it-IT" sz="1300" dirty="0">
                <a:solidFill>
                  <a:schemeClr val="dk1"/>
                </a:solidFill>
                <a:latin typeface="Noto Sans Symbols"/>
                <a:ea typeface="Noto Sans Symbols"/>
                <a:cs typeface="Noto Sans Symbols"/>
                <a:sym typeface="Noto Sans Symbols"/>
              </a:rPr>
              <a:t>completezza e non ha bisogno di ulteriore apprendimento o di sviluppo. </a:t>
            </a:r>
            <a:endParaRPr sz="1700" dirty="0">
              <a:latin typeface="Noto Sans Symbols"/>
              <a:ea typeface="Noto Sans Symbols"/>
              <a:cs typeface="Noto Sans Symbols"/>
              <a:sym typeface="Noto Sans Symbols"/>
            </a:endParaRPr>
          </a:p>
          <a:p>
            <a:pPr marL="457200" lvl="0" indent="-228600" algn="just" rtl="0">
              <a:lnSpc>
                <a:spcPct val="106000"/>
              </a:lnSpc>
              <a:spcBef>
                <a:spcPts val="0"/>
              </a:spcBef>
              <a:spcAft>
                <a:spcPts val="0"/>
              </a:spcAft>
              <a:buClr>
                <a:srgbClr val="FFFFFF"/>
              </a:buClr>
              <a:buSzPts val="1400"/>
              <a:buNone/>
            </a:pPr>
            <a:r>
              <a:rPr lang="it-IT" sz="1300" dirty="0">
                <a:solidFill>
                  <a:schemeClr val="dk1"/>
                </a:solidFill>
                <a:latin typeface="Noto Sans Symbols"/>
                <a:ea typeface="Noto Sans Symbols"/>
                <a:cs typeface="Noto Sans Symbols"/>
                <a:sym typeface="Noto Sans Symbols"/>
              </a:rPr>
              <a:t>Alcuni degli autori delle teorie stadiali hanno comunque posto attenzione al tema del</a:t>
            </a:r>
            <a:endParaRPr sz="1300" dirty="0">
              <a:latin typeface="Noto Sans Symbols"/>
              <a:ea typeface="Noto Sans Symbols"/>
              <a:cs typeface="Noto Sans Symbols"/>
              <a:sym typeface="Noto Sans Symbols"/>
            </a:endParaRPr>
          </a:p>
          <a:p>
            <a:pPr marL="457200" lvl="0" indent="-228600" algn="just" rtl="0">
              <a:lnSpc>
                <a:spcPct val="106000"/>
              </a:lnSpc>
              <a:spcBef>
                <a:spcPts val="0"/>
              </a:spcBef>
              <a:spcAft>
                <a:spcPts val="0"/>
              </a:spcAft>
              <a:buClr>
                <a:srgbClr val="FFFFFF"/>
              </a:buClr>
              <a:buSzPts val="1400"/>
              <a:buNone/>
            </a:pPr>
            <a:r>
              <a:rPr lang="it-IT" sz="1300" dirty="0">
                <a:solidFill>
                  <a:schemeClr val="dk1"/>
                </a:solidFill>
                <a:latin typeface="Noto Sans Symbols"/>
                <a:ea typeface="Noto Sans Symbols"/>
                <a:cs typeface="Noto Sans Symbols"/>
                <a:sym typeface="Noto Sans Symbols"/>
              </a:rPr>
              <a:t>“cambiamento” più che a quello dello sviluppo, ciò porta ad una visione meno rigida</a:t>
            </a:r>
            <a:endParaRPr sz="1300" dirty="0">
              <a:latin typeface="Noto Sans Symbols"/>
              <a:ea typeface="Noto Sans Symbols"/>
              <a:cs typeface="Noto Sans Symbols"/>
              <a:sym typeface="Noto Sans Symbols"/>
            </a:endParaRPr>
          </a:p>
          <a:p>
            <a:pPr marL="457200" lvl="0" indent="-228600" algn="just" rtl="0">
              <a:lnSpc>
                <a:spcPct val="106000"/>
              </a:lnSpc>
              <a:spcBef>
                <a:spcPts val="0"/>
              </a:spcBef>
              <a:spcAft>
                <a:spcPts val="0"/>
              </a:spcAft>
              <a:buClr>
                <a:srgbClr val="FFFFFF"/>
              </a:buClr>
              <a:buSzPts val="1400"/>
              <a:buNone/>
            </a:pPr>
            <a:r>
              <a:rPr lang="it-IT" sz="1300" dirty="0">
                <a:solidFill>
                  <a:schemeClr val="dk1"/>
                </a:solidFill>
                <a:latin typeface="Noto Sans Symbols"/>
                <a:ea typeface="Noto Sans Symbols"/>
                <a:cs typeface="Noto Sans Symbols"/>
                <a:sym typeface="Noto Sans Symbols"/>
              </a:rPr>
              <a:t>dell’adulto e ad un nuovo ruolo dato all’apprendimento</a:t>
            </a:r>
            <a:r>
              <a:rPr lang="it-IT" sz="1400" dirty="0">
                <a:solidFill>
                  <a:schemeClr val="dk1"/>
                </a:solidFill>
                <a:latin typeface="Noto Sans Symbols"/>
                <a:ea typeface="Noto Sans Symbols"/>
                <a:cs typeface="Noto Sans Symbols"/>
                <a:sym typeface="Noto Sans Symbols"/>
              </a:rPr>
              <a:t>. </a:t>
            </a:r>
            <a:endParaRPr dirty="0">
              <a:latin typeface="Noto Sans Symbols"/>
              <a:ea typeface="Noto Sans Symbols"/>
              <a:cs typeface="Noto Sans Symbols"/>
              <a:sym typeface="Noto Sans Symbols"/>
            </a:endParaRPr>
          </a:p>
          <a:p>
            <a:pPr marL="457200" lvl="0" indent="-317500" algn="l" rtl="0">
              <a:lnSpc>
                <a:spcPct val="106000"/>
              </a:lnSpc>
              <a:spcBef>
                <a:spcPts val="0"/>
              </a:spcBef>
              <a:spcAft>
                <a:spcPts val="0"/>
              </a:spcAft>
              <a:buSzPts val="1800"/>
              <a:buNone/>
            </a:pPr>
            <a:endParaRPr i="1" dirty="0">
              <a:solidFill>
                <a:schemeClr val="lt1"/>
              </a:solidFill>
              <a:latin typeface="Sniglet"/>
              <a:ea typeface="Sniglet"/>
              <a:cs typeface="Sniglet"/>
              <a:sym typeface="Sniglet"/>
            </a:endParaRPr>
          </a:p>
        </p:txBody>
      </p:sp>
      <p:pic>
        <p:nvPicPr>
          <p:cNvPr id="190" name="Google Shape;190;p15" descr="Death_to_stock_communicate_hands_3.jpg"/>
          <p:cNvPicPr preferRelativeResize="0"/>
          <p:nvPr/>
        </p:nvPicPr>
        <p:blipFill rotWithShape="1">
          <a:blip r:embed="rId3">
            <a:alphaModFix/>
          </a:blip>
          <a:srcRect/>
          <a:stretch/>
        </p:blipFill>
        <p:spPr>
          <a:xfrm rot="123228">
            <a:off x="6804238" y="514461"/>
            <a:ext cx="1607232" cy="1607232"/>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94"/>
        <p:cNvGrpSpPr/>
        <p:nvPr/>
      </p:nvGrpSpPr>
      <p:grpSpPr>
        <a:xfrm>
          <a:off x="0" y="0"/>
          <a:ext cx="0" cy="0"/>
          <a:chOff x="0" y="0"/>
          <a:chExt cx="0" cy="0"/>
        </a:xfrm>
      </p:grpSpPr>
      <p:sp>
        <p:nvSpPr>
          <p:cNvPr id="195" name="Google Shape;195;p16"/>
          <p:cNvSpPr txBox="1">
            <a:spLocks noGrp="1"/>
          </p:cNvSpPr>
          <p:nvPr>
            <p:ph type="title"/>
          </p:nvPr>
        </p:nvSpPr>
        <p:spPr>
          <a:xfrm>
            <a:off x="824597" y="144694"/>
            <a:ext cx="7290054" cy="1124712"/>
          </a:xfrm>
          <a:prstGeom prst="rect">
            <a:avLst/>
          </a:prstGeom>
          <a:noFill/>
          <a:ln>
            <a:noFill/>
          </a:ln>
        </p:spPr>
        <p:txBody>
          <a:bodyPr spcFirstLastPara="1" wrap="square" lIns="91425" tIns="91425" rIns="91425" bIns="91425" anchor="b" anchorCtr="0">
            <a:noAutofit/>
          </a:bodyPr>
          <a:lstStyle/>
          <a:p>
            <a:pPr marL="0" lvl="0" indent="0" algn="ctr" rtl="0">
              <a:lnSpc>
                <a:spcPct val="100000"/>
              </a:lnSpc>
              <a:spcBef>
                <a:spcPts val="0"/>
              </a:spcBef>
              <a:spcAft>
                <a:spcPts val="0"/>
              </a:spcAft>
              <a:buClr>
                <a:srgbClr val="000000"/>
              </a:buClr>
              <a:buSzPts val="2800"/>
              <a:buFont typeface="Twentieth Century"/>
              <a:buNone/>
            </a:pPr>
            <a:r>
              <a:rPr lang="it-IT" sz="2000" dirty="0">
                <a:solidFill>
                  <a:srgbClr val="000000"/>
                </a:solidFill>
                <a:latin typeface="Twentieth Century"/>
                <a:ea typeface="Twentieth Century"/>
                <a:cs typeface="Twentieth Century"/>
                <a:sym typeface="Twentieth Century"/>
              </a:rPr>
              <a:t>ERIKSON - 1975</a:t>
            </a:r>
            <a:endParaRPr sz="2000" dirty="0">
              <a:solidFill>
                <a:srgbClr val="000000"/>
              </a:solidFill>
              <a:latin typeface="Twentieth Century"/>
              <a:ea typeface="Twentieth Century"/>
              <a:cs typeface="Twentieth Century"/>
              <a:sym typeface="Twentieth Century"/>
            </a:endParaRPr>
          </a:p>
        </p:txBody>
      </p:sp>
      <p:graphicFrame>
        <p:nvGraphicFramePr>
          <p:cNvPr id="196" name="Google Shape;196;p16"/>
          <p:cNvGraphicFramePr/>
          <p:nvPr/>
        </p:nvGraphicFramePr>
        <p:xfrm>
          <a:off x="1394433" y="1699349"/>
          <a:ext cx="6355125" cy="2376440"/>
        </p:xfrm>
        <a:graphic>
          <a:graphicData uri="http://schemas.openxmlformats.org/drawingml/2006/table">
            <a:tbl>
              <a:tblPr>
                <a:noFill/>
                <a:tableStyleId>{D1F850BC-EC7F-48D3-9097-10B58D3A3666}</a:tableStyleId>
              </a:tblPr>
              <a:tblGrid>
                <a:gridCol w="437050">
                  <a:extLst>
                    <a:ext uri="{9D8B030D-6E8A-4147-A177-3AD203B41FA5}">
                      <a16:colId xmlns:a16="http://schemas.microsoft.com/office/drawing/2014/main" val="20000"/>
                    </a:ext>
                  </a:extLst>
                </a:gridCol>
                <a:gridCol w="2675100">
                  <a:extLst>
                    <a:ext uri="{9D8B030D-6E8A-4147-A177-3AD203B41FA5}">
                      <a16:colId xmlns:a16="http://schemas.microsoft.com/office/drawing/2014/main" val="20001"/>
                    </a:ext>
                  </a:extLst>
                </a:gridCol>
                <a:gridCol w="3242975">
                  <a:extLst>
                    <a:ext uri="{9D8B030D-6E8A-4147-A177-3AD203B41FA5}">
                      <a16:colId xmlns:a16="http://schemas.microsoft.com/office/drawing/2014/main" val="20002"/>
                    </a:ext>
                  </a:extLst>
                </a:gridCol>
              </a:tblGrid>
              <a:tr h="388650">
                <a:tc>
                  <a:txBody>
                    <a:bodyPr/>
                    <a:lstStyle/>
                    <a:p>
                      <a:pPr marL="0" marR="0" lvl="0" indent="0" algn="l" rtl="0">
                        <a:lnSpc>
                          <a:spcPct val="100000"/>
                        </a:lnSpc>
                        <a:spcBef>
                          <a:spcPts val="0"/>
                        </a:spcBef>
                        <a:spcAft>
                          <a:spcPts val="0"/>
                        </a:spcAft>
                        <a:buNone/>
                      </a:pPr>
                      <a:r>
                        <a:rPr lang="it-IT" sz="1050" u="none" strike="noStrike" cap="none">
                          <a:solidFill>
                            <a:schemeClr val="dk1"/>
                          </a:solidFill>
                          <a:latin typeface="Noto Sans Symbols"/>
                          <a:ea typeface="Noto Sans Symbols"/>
                          <a:cs typeface="Noto Sans Symbols"/>
                          <a:sym typeface="Noto Sans Symbols"/>
                        </a:rPr>
                        <a:t>VIII</a:t>
                      </a:r>
                      <a:endParaRPr sz="1050" u="none" strike="noStrike" cap="none">
                        <a:latin typeface="Noto Sans Symbols"/>
                        <a:ea typeface="Noto Sans Symbols"/>
                        <a:cs typeface="Noto Sans Symbols"/>
                        <a:sym typeface="Noto Sans Symbols"/>
                      </a:endParaRPr>
                    </a:p>
                  </a:txBody>
                  <a:tcPr marL="91450" marR="91450" marT="34300" marB="34300"/>
                </a:tc>
                <a:tc>
                  <a:txBody>
                    <a:bodyPr/>
                    <a:lstStyle/>
                    <a:p>
                      <a:pPr marL="0" marR="0" lvl="0" indent="0" algn="l" rtl="0">
                        <a:lnSpc>
                          <a:spcPct val="100000"/>
                        </a:lnSpc>
                        <a:spcBef>
                          <a:spcPts val="0"/>
                        </a:spcBef>
                        <a:spcAft>
                          <a:spcPts val="0"/>
                        </a:spcAft>
                        <a:buClr>
                          <a:schemeClr val="accent1"/>
                        </a:buClr>
                        <a:buSzPts val="1050"/>
                        <a:buFont typeface="Noto Sans Symbols"/>
                        <a:buNone/>
                      </a:pPr>
                      <a:r>
                        <a:rPr lang="it-IT" sz="1400" u="none" strike="noStrike" cap="none">
                          <a:solidFill>
                            <a:schemeClr val="dk1"/>
                          </a:solidFill>
                          <a:latin typeface="Noto Sans Symbols"/>
                          <a:ea typeface="Noto Sans Symbols"/>
                          <a:cs typeface="Noto Sans Symbols"/>
                          <a:sym typeface="Noto Sans Symbols"/>
                        </a:rPr>
                        <a:t>Vecchiaia</a:t>
                      </a:r>
                      <a:endParaRPr sz="1400" u="none" strike="noStrike" cap="none">
                        <a:latin typeface="Noto Sans Symbols"/>
                        <a:ea typeface="Noto Sans Symbols"/>
                        <a:cs typeface="Noto Sans Symbols"/>
                        <a:sym typeface="Noto Sans Symbols"/>
                      </a:endParaRPr>
                    </a:p>
                  </a:txBody>
                  <a:tcPr marL="91450" marR="91450" marT="34300" marB="34300"/>
                </a:tc>
                <a:tc>
                  <a:txBody>
                    <a:bodyPr/>
                    <a:lstStyle/>
                    <a:p>
                      <a:pPr marL="0" marR="0" lvl="0" indent="0" algn="l" rtl="0">
                        <a:lnSpc>
                          <a:spcPct val="100000"/>
                        </a:lnSpc>
                        <a:spcBef>
                          <a:spcPts val="0"/>
                        </a:spcBef>
                        <a:spcAft>
                          <a:spcPts val="0"/>
                        </a:spcAft>
                        <a:buClr>
                          <a:schemeClr val="accent1"/>
                        </a:buClr>
                        <a:buSzPts val="1050"/>
                        <a:buFont typeface="Noto Sans Symbols"/>
                        <a:buNone/>
                      </a:pPr>
                      <a:r>
                        <a:rPr lang="it-IT" sz="1400" u="none" strike="noStrike" cap="none">
                          <a:solidFill>
                            <a:schemeClr val="dk1"/>
                          </a:solidFill>
                          <a:latin typeface="Noto Sans Symbols"/>
                          <a:ea typeface="Noto Sans Symbols"/>
                          <a:cs typeface="Noto Sans Symbols"/>
                          <a:sym typeface="Noto Sans Symbols"/>
                        </a:rPr>
                        <a:t>Integrità dell’Io e disperazione</a:t>
                      </a:r>
                      <a:endParaRPr sz="1400" u="none" strike="noStrike" cap="none">
                        <a:latin typeface="Noto Sans Symbols"/>
                        <a:ea typeface="Noto Sans Symbols"/>
                        <a:cs typeface="Noto Sans Symbols"/>
                        <a:sym typeface="Noto Sans Symbols"/>
                      </a:endParaRPr>
                    </a:p>
                  </a:txBody>
                  <a:tcPr marL="91450" marR="91450" marT="34300" marB="34300"/>
                </a:tc>
                <a:extLst>
                  <a:ext uri="{0D108BD9-81ED-4DB2-BD59-A6C34878D82A}">
                    <a16:rowId xmlns:a16="http://schemas.microsoft.com/office/drawing/2014/main" val="10000"/>
                  </a:ext>
                </a:extLst>
              </a:tr>
              <a:tr h="286650">
                <a:tc>
                  <a:txBody>
                    <a:bodyPr/>
                    <a:lstStyle/>
                    <a:p>
                      <a:pPr marL="0" marR="0" lvl="0" indent="0" algn="l" rtl="0">
                        <a:lnSpc>
                          <a:spcPct val="100000"/>
                        </a:lnSpc>
                        <a:spcBef>
                          <a:spcPts val="0"/>
                        </a:spcBef>
                        <a:spcAft>
                          <a:spcPts val="0"/>
                        </a:spcAft>
                        <a:buNone/>
                      </a:pPr>
                      <a:r>
                        <a:rPr lang="it-IT" sz="1050" u="none" strike="noStrike" cap="none">
                          <a:solidFill>
                            <a:schemeClr val="dk1"/>
                          </a:solidFill>
                          <a:latin typeface="Noto Sans Symbols"/>
                          <a:ea typeface="Noto Sans Symbols"/>
                          <a:cs typeface="Noto Sans Symbols"/>
                          <a:sym typeface="Noto Sans Symbols"/>
                        </a:rPr>
                        <a:t>VII</a:t>
                      </a:r>
                      <a:endParaRPr sz="1050" u="none" strike="noStrike" cap="none">
                        <a:latin typeface="Noto Sans Symbols"/>
                        <a:ea typeface="Noto Sans Symbols"/>
                        <a:cs typeface="Noto Sans Symbols"/>
                        <a:sym typeface="Noto Sans Symbols"/>
                      </a:endParaRPr>
                    </a:p>
                  </a:txBody>
                  <a:tcPr marL="91450" marR="91450" marT="34300" marB="34300"/>
                </a:tc>
                <a:tc>
                  <a:txBody>
                    <a:bodyPr/>
                    <a:lstStyle/>
                    <a:p>
                      <a:pPr marL="0" marR="0" lvl="0" indent="0" algn="l" rtl="0">
                        <a:lnSpc>
                          <a:spcPct val="100000"/>
                        </a:lnSpc>
                        <a:spcBef>
                          <a:spcPts val="0"/>
                        </a:spcBef>
                        <a:spcAft>
                          <a:spcPts val="0"/>
                        </a:spcAft>
                        <a:buClr>
                          <a:schemeClr val="accent1"/>
                        </a:buClr>
                        <a:buSzPts val="1050"/>
                        <a:buFont typeface="Noto Sans Symbols"/>
                        <a:buNone/>
                      </a:pPr>
                      <a:r>
                        <a:rPr lang="it-IT" sz="1400" u="none" strike="noStrike" cap="none">
                          <a:solidFill>
                            <a:schemeClr val="dk1"/>
                          </a:solidFill>
                          <a:latin typeface="Noto Sans Symbols"/>
                          <a:ea typeface="Noto Sans Symbols"/>
                          <a:cs typeface="Noto Sans Symbols"/>
                          <a:sym typeface="Noto Sans Symbols"/>
                        </a:rPr>
                        <a:t>Età adulta</a:t>
                      </a:r>
                      <a:endParaRPr sz="1400" u="none" strike="noStrike" cap="none">
                        <a:solidFill>
                          <a:schemeClr val="dk1"/>
                        </a:solidFill>
                        <a:latin typeface="Noto Sans Symbols"/>
                        <a:ea typeface="Noto Sans Symbols"/>
                        <a:cs typeface="Noto Sans Symbols"/>
                        <a:sym typeface="Noto Sans Symbols"/>
                      </a:endParaRPr>
                    </a:p>
                  </a:txBody>
                  <a:tcPr marL="91450" marR="91450" marT="34300" marB="34300">
                    <a:solidFill>
                      <a:srgbClr val="9ED47A"/>
                    </a:solidFill>
                  </a:tcPr>
                </a:tc>
                <a:tc>
                  <a:txBody>
                    <a:bodyPr/>
                    <a:lstStyle/>
                    <a:p>
                      <a:pPr marL="0" marR="0" lvl="0" indent="0" algn="l" rtl="0">
                        <a:lnSpc>
                          <a:spcPct val="100000"/>
                        </a:lnSpc>
                        <a:spcBef>
                          <a:spcPts val="0"/>
                        </a:spcBef>
                        <a:spcAft>
                          <a:spcPts val="0"/>
                        </a:spcAft>
                        <a:buClr>
                          <a:schemeClr val="accent1"/>
                        </a:buClr>
                        <a:buSzPts val="1050"/>
                        <a:buFont typeface="Noto Sans Symbols"/>
                        <a:buNone/>
                      </a:pPr>
                      <a:r>
                        <a:rPr lang="it-IT" sz="1400" u="none" strike="noStrike" cap="none">
                          <a:solidFill>
                            <a:schemeClr val="dk1"/>
                          </a:solidFill>
                          <a:latin typeface="Noto Sans Symbols"/>
                          <a:ea typeface="Noto Sans Symbols"/>
                          <a:cs typeface="Noto Sans Symbols"/>
                          <a:sym typeface="Noto Sans Symbols"/>
                        </a:rPr>
                        <a:t>Generatività e stagnazione</a:t>
                      </a:r>
                      <a:endParaRPr sz="1400" u="none" strike="noStrike" cap="none">
                        <a:solidFill>
                          <a:schemeClr val="dk1"/>
                        </a:solidFill>
                        <a:latin typeface="Noto Sans Symbols"/>
                        <a:ea typeface="Noto Sans Symbols"/>
                        <a:cs typeface="Noto Sans Symbols"/>
                        <a:sym typeface="Noto Sans Symbols"/>
                      </a:endParaRPr>
                    </a:p>
                  </a:txBody>
                  <a:tcPr marL="91450" marR="91450" marT="34300" marB="34300">
                    <a:solidFill>
                      <a:srgbClr val="9ED47A"/>
                    </a:solidFill>
                  </a:tcPr>
                </a:tc>
                <a:extLst>
                  <a:ext uri="{0D108BD9-81ED-4DB2-BD59-A6C34878D82A}">
                    <a16:rowId xmlns:a16="http://schemas.microsoft.com/office/drawing/2014/main" val="10001"/>
                  </a:ext>
                </a:extLst>
              </a:tr>
              <a:tr h="286650">
                <a:tc>
                  <a:txBody>
                    <a:bodyPr/>
                    <a:lstStyle/>
                    <a:p>
                      <a:pPr marL="0" marR="0" lvl="0" indent="0" algn="l" rtl="0">
                        <a:lnSpc>
                          <a:spcPct val="100000"/>
                        </a:lnSpc>
                        <a:spcBef>
                          <a:spcPts val="0"/>
                        </a:spcBef>
                        <a:spcAft>
                          <a:spcPts val="0"/>
                        </a:spcAft>
                        <a:buNone/>
                      </a:pPr>
                      <a:r>
                        <a:rPr lang="it-IT" sz="1050" u="none" strike="noStrike" cap="none">
                          <a:solidFill>
                            <a:schemeClr val="dk1"/>
                          </a:solidFill>
                          <a:latin typeface="Noto Sans Symbols"/>
                          <a:ea typeface="Noto Sans Symbols"/>
                          <a:cs typeface="Noto Sans Symbols"/>
                          <a:sym typeface="Noto Sans Symbols"/>
                        </a:rPr>
                        <a:t>VI</a:t>
                      </a:r>
                      <a:endParaRPr sz="1050" u="none" strike="noStrike" cap="none">
                        <a:latin typeface="Noto Sans Symbols"/>
                        <a:ea typeface="Noto Sans Symbols"/>
                        <a:cs typeface="Noto Sans Symbols"/>
                        <a:sym typeface="Noto Sans Symbols"/>
                      </a:endParaRPr>
                    </a:p>
                  </a:txBody>
                  <a:tcPr marL="91450" marR="91450" marT="34300" marB="34300"/>
                </a:tc>
                <a:tc>
                  <a:txBody>
                    <a:bodyPr/>
                    <a:lstStyle/>
                    <a:p>
                      <a:pPr marL="0" marR="0" lvl="0" indent="0" algn="l" rtl="0">
                        <a:lnSpc>
                          <a:spcPct val="100000"/>
                        </a:lnSpc>
                        <a:spcBef>
                          <a:spcPts val="0"/>
                        </a:spcBef>
                        <a:spcAft>
                          <a:spcPts val="0"/>
                        </a:spcAft>
                        <a:buClr>
                          <a:schemeClr val="accent1"/>
                        </a:buClr>
                        <a:buSzPts val="1050"/>
                        <a:buFont typeface="Noto Sans Symbols"/>
                        <a:buNone/>
                      </a:pPr>
                      <a:r>
                        <a:rPr lang="it-IT" sz="1400" u="none" strike="noStrike" cap="none">
                          <a:solidFill>
                            <a:schemeClr val="dk1"/>
                          </a:solidFill>
                          <a:latin typeface="Noto Sans Symbols"/>
                          <a:ea typeface="Noto Sans Symbols"/>
                          <a:cs typeface="Noto Sans Symbols"/>
                          <a:sym typeface="Noto Sans Symbols"/>
                        </a:rPr>
                        <a:t>Primato genitale</a:t>
                      </a:r>
                      <a:endParaRPr sz="1400" u="none" strike="noStrike" cap="none">
                        <a:latin typeface="Noto Sans Symbols"/>
                        <a:ea typeface="Noto Sans Symbols"/>
                        <a:cs typeface="Noto Sans Symbols"/>
                        <a:sym typeface="Noto Sans Symbols"/>
                      </a:endParaRPr>
                    </a:p>
                  </a:txBody>
                  <a:tcPr marL="91450" marR="91450" marT="34300" marB="34300"/>
                </a:tc>
                <a:tc>
                  <a:txBody>
                    <a:bodyPr/>
                    <a:lstStyle/>
                    <a:p>
                      <a:pPr marL="0" marR="0" lvl="0" indent="0" algn="l" rtl="0">
                        <a:lnSpc>
                          <a:spcPct val="100000"/>
                        </a:lnSpc>
                        <a:spcBef>
                          <a:spcPts val="0"/>
                        </a:spcBef>
                        <a:spcAft>
                          <a:spcPts val="0"/>
                        </a:spcAft>
                        <a:buClr>
                          <a:schemeClr val="accent1"/>
                        </a:buClr>
                        <a:buSzPts val="1050"/>
                        <a:buFont typeface="Noto Sans Symbols"/>
                        <a:buNone/>
                      </a:pPr>
                      <a:r>
                        <a:rPr lang="it-IT" sz="1400" u="none" strike="noStrike" cap="none">
                          <a:solidFill>
                            <a:schemeClr val="dk1"/>
                          </a:solidFill>
                          <a:latin typeface="Noto Sans Symbols"/>
                          <a:ea typeface="Noto Sans Symbols"/>
                          <a:cs typeface="Noto Sans Symbols"/>
                          <a:sym typeface="Noto Sans Symbols"/>
                        </a:rPr>
                        <a:t>Intimità e isolamento</a:t>
                      </a:r>
                      <a:endParaRPr sz="1400" u="none" strike="noStrike" cap="none">
                        <a:latin typeface="Noto Sans Symbols"/>
                        <a:ea typeface="Noto Sans Symbols"/>
                        <a:cs typeface="Noto Sans Symbols"/>
                        <a:sym typeface="Noto Sans Symbols"/>
                      </a:endParaRPr>
                    </a:p>
                  </a:txBody>
                  <a:tcPr marL="91450" marR="91450" marT="34300" marB="34300"/>
                </a:tc>
                <a:extLst>
                  <a:ext uri="{0D108BD9-81ED-4DB2-BD59-A6C34878D82A}">
                    <a16:rowId xmlns:a16="http://schemas.microsoft.com/office/drawing/2014/main" val="10002"/>
                  </a:ext>
                </a:extLst>
              </a:tr>
              <a:tr h="286650">
                <a:tc>
                  <a:txBody>
                    <a:bodyPr/>
                    <a:lstStyle/>
                    <a:p>
                      <a:pPr marL="0" marR="0" lvl="0" indent="0" algn="l" rtl="0">
                        <a:lnSpc>
                          <a:spcPct val="100000"/>
                        </a:lnSpc>
                        <a:spcBef>
                          <a:spcPts val="0"/>
                        </a:spcBef>
                        <a:spcAft>
                          <a:spcPts val="0"/>
                        </a:spcAft>
                        <a:buNone/>
                      </a:pPr>
                      <a:r>
                        <a:rPr lang="it-IT" sz="1050" u="none" strike="noStrike" cap="none">
                          <a:solidFill>
                            <a:schemeClr val="dk1"/>
                          </a:solidFill>
                          <a:latin typeface="Noto Sans Symbols"/>
                          <a:ea typeface="Noto Sans Symbols"/>
                          <a:cs typeface="Noto Sans Symbols"/>
                          <a:sym typeface="Noto Sans Symbols"/>
                        </a:rPr>
                        <a:t>V</a:t>
                      </a:r>
                      <a:endParaRPr sz="1050" u="none" strike="noStrike" cap="none">
                        <a:latin typeface="Noto Sans Symbols"/>
                        <a:ea typeface="Noto Sans Symbols"/>
                        <a:cs typeface="Noto Sans Symbols"/>
                        <a:sym typeface="Noto Sans Symbols"/>
                      </a:endParaRPr>
                    </a:p>
                  </a:txBody>
                  <a:tcPr marL="91450" marR="91450" marT="34300" marB="34300"/>
                </a:tc>
                <a:tc>
                  <a:txBody>
                    <a:bodyPr/>
                    <a:lstStyle/>
                    <a:p>
                      <a:pPr marL="0" marR="0" lvl="0" indent="0" algn="l" rtl="0">
                        <a:lnSpc>
                          <a:spcPct val="100000"/>
                        </a:lnSpc>
                        <a:spcBef>
                          <a:spcPts val="0"/>
                        </a:spcBef>
                        <a:spcAft>
                          <a:spcPts val="0"/>
                        </a:spcAft>
                        <a:buClr>
                          <a:schemeClr val="accent1"/>
                        </a:buClr>
                        <a:buSzPts val="1050"/>
                        <a:buFont typeface="Noto Sans Symbols"/>
                        <a:buNone/>
                      </a:pPr>
                      <a:r>
                        <a:rPr lang="it-IT" sz="1400" u="none" strike="noStrike" cap="none">
                          <a:solidFill>
                            <a:schemeClr val="dk1"/>
                          </a:solidFill>
                          <a:latin typeface="Noto Sans Symbols"/>
                          <a:ea typeface="Noto Sans Symbols"/>
                          <a:cs typeface="Noto Sans Symbols"/>
                          <a:sym typeface="Noto Sans Symbols"/>
                        </a:rPr>
                        <a:t>Pubertà</a:t>
                      </a:r>
                      <a:endParaRPr sz="1400" u="none" strike="noStrike" cap="none">
                        <a:latin typeface="Noto Sans Symbols"/>
                        <a:ea typeface="Noto Sans Symbols"/>
                        <a:cs typeface="Noto Sans Symbols"/>
                        <a:sym typeface="Noto Sans Symbols"/>
                      </a:endParaRPr>
                    </a:p>
                  </a:txBody>
                  <a:tcPr marL="91450" marR="91450" marT="34300" marB="34300"/>
                </a:tc>
                <a:tc>
                  <a:txBody>
                    <a:bodyPr/>
                    <a:lstStyle/>
                    <a:p>
                      <a:pPr marL="0" marR="0" lvl="0" indent="0" algn="l" rtl="0">
                        <a:lnSpc>
                          <a:spcPct val="100000"/>
                        </a:lnSpc>
                        <a:spcBef>
                          <a:spcPts val="0"/>
                        </a:spcBef>
                        <a:spcAft>
                          <a:spcPts val="0"/>
                        </a:spcAft>
                        <a:buClr>
                          <a:schemeClr val="accent1"/>
                        </a:buClr>
                        <a:buSzPts val="1050"/>
                        <a:buFont typeface="Noto Sans Symbols"/>
                        <a:buNone/>
                      </a:pPr>
                      <a:r>
                        <a:rPr lang="it-IT" sz="1400" u="none" strike="noStrike" cap="none">
                          <a:solidFill>
                            <a:schemeClr val="dk1"/>
                          </a:solidFill>
                          <a:latin typeface="Noto Sans Symbols"/>
                          <a:ea typeface="Noto Sans Symbols"/>
                          <a:cs typeface="Noto Sans Symbols"/>
                          <a:sym typeface="Noto Sans Symbols"/>
                        </a:rPr>
                        <a:t>Identità e dispetazione</a:t>
                      </a:r>
                      <a:endParaRPr sz="1400" i="0" u="none" strike="noStrike" cap="none">
                        <a:solidFill>
                          <a:schemeClr val="dk1"/>
                        </a:solidFill>
                        <a:latin typeface="Noto Sans Symbols"/>
                        <a:ea typeface="Noto Sans Symbols"/>
                        <a:cs typeface="Noto Sans Symbols"/>
                        <a:sym typeface="Noto Sans Symbols"/>
                      </a:endParaRPr>
                    </a:p>
                  </a:txBody>
                  <a:tcPr marL="91450" marR="91450" marT="34300" marB="34300"/>
                </a:tc>
                <a:extLst>
                  <a:ext uri="{0D108BD9-81ED-4DB2-BD59-A6C34878D82A}">
                    <a16:rowId xmlns:a16="http://schemas.microsoft.com/office/drawing/2014/main" val="10003"/>
                  </a:ext>
                </a:extLst>
              </a:tr>
              <a:tr h="268750">
                <a:tc>
                  <a:txBody>
                    <a:bodyPr/>
                    <a:lstStyle/>
                    <a:p>
                      <a:pPr marL="0" marR="0" lvl="0" indent="0" algn="l" rtl="0">
                        <a:lnSpc>
                          <a:spcPct val="100000"/>
                        </a:lnSpc>
                        <a:spcBef>
                          <a:spcPts val="0"/>
                        </a:spcBef>
                        <a:spcAft>
                          <a:spcPts val="0"/>
                        </a:spcAft>
                        <a:buNone/>
                      </a:pPr>
                      <a:r>
                        <a:rPr lang="it-IT" sz="1050" u="none" strike="noStrike" cap="none">
                          <a:solidFill>
                            <a:schemeClr val="dk1"/>
                          </a:solidFill>
                          <a:latin typeface="Noto Sans Symbols"/>
                          <a:ea typeface="Noto Sans Symbols"/>
                          <a:cs typeface="Noto Sans Symbols"/>
                          <a:sym typeface="Noto Sans Symbols"/>
                        </a:rPr>
                        <a:t>IV</a:t>
                      </a:r>
                      <a:endParaRPr sz="1050" u="none" strike="noStrike" cap="none">
                        <a:latin typeface="Noto Sans Symbols"/>
                        <a:ea typeface="Noto Sans Symbols"/>
                        <a:cs typeface="Noto Sans Symbols"/>
                        <a:sym typeface="Noto Sans Symbols"/>
                      </a:endParaRPr>
                    </a:p>
                  </a:txBody>
                  <a:tcPr marL="91450" marR="91450" marT="34300" marB="34300"/>
                </a:tc>
                <a:tc>
                  <a:txBody>
                    <a:bodyPr/>
                    <a:lstStyle/>
                    <a:p>
                      <a:pPr marL="0" marR="0" lvl="0" indent="0" algn="l" rtl="0">
                        <a:lnSpc>
                          <a:spcPct val="100000"/>
                        </a:lnSpc>
                        <a:spcBef>
                          <a:spcPts val="0"/>
                        </a:spcBef>
                        <a:spcAft>
                          <a:spcPts val="0"/>
                        </a:spcAft>
                        <a:buClr>
                          <a:schemeClr val="accent1"/>
                        </a:buClr>
                        <a:buSzPts val="1050"/>
                        <a:buFont typeface="Noto Sans Symbols"/>
                        <a:buNone/>
                      </a:pPr>
                      <a:r>
                        <a:rPr lang="it-IT" sz="1400" u="none" strike="noStrike" cap="none">
                          <a:solidFill>
                            <a:schemeClr val="dk1"/>
                          </a:solidFill>
                          <a:latin typeface="Noto Sans Symbols"/>
                          <a:ea typeface="Noto Sans Symbols"/>
                          <a:cs typeface="Noto Sans Symbols"/>
                          <a:sym typeface="Noto Sans Symbols"/>
                        </a:rPr>
                        <a:t>Latenza</a:t>
                      </a:r>
                      <a:endParaRPr sz="1400" u="none" strike="noStrike" cap="none">
                        <a:latin typeface="Noto Sans Symbols"/>
                        <a:ea typeface="Noto Sans Symbols"/>
                        <a:cs typeface="Noto Sans Symbols"/>
                        <a:sym typeface="Noto Sans Symbols"/>
                      </a:endParaRPr>
                    </a:p>
                  </a:txBody>
                  <a:tcPr marL="91450" marR="91450" marT="34300" marB="34300"/>
                </a:tc>
                <a:tc>
                  <a:txBody>
                    <a:bodyPr/>
                    <a:lstStyle/>
                    <a:p>
                      <a:pPr marL="0" marR="0" lvl="0" indent="0" algn="l" rtl="0">
                        <a:lnSpc>
                          <a:spcPct val="100000"/>
                        </a:lnSpc>
                        <a:spcBef>
                          <a:spcPts val="0"/>
                        </a:spcBef>
                        <a:spcAft>
                          <a:spcPts val="0"/>
                        </a:spcAft>
                        <a:buClr>
                          <a:schemeClr val="accent1"/>
                        </a:buClr>
                        <a:buSzPts val="1050"/>
                        <a:buFont typeface="Noto Sans Symbols"/>
                        <a:buNone/>
                      </a:pPr>
                      <a:r>
                        <a:rPr lang="it-IT" sz="1400" u="none" strike="noStrike" cap="none">
                          <a:solidFill>
                            <a:schemeClr val="dk1"/>
                          </a:solidFill>
                          <a:latin typeface="Noto Sans Symbols"/>
                          <a:ea typeface="Noto Sans Symbols"/>
                          <a:cs typeface="Noto Sans Symbols"/>
                          <a:sym typeface="Noto Sans Symbols"/>
                        </a:rPr>
                        <a:t>Industriosità e senso di inferiorità</a:t>
                      </a:r>
                      <a:endParaRPr sz="1400" u="none" strike="noStrike" cap="none">
                        <a:latin typeface="Noto Sans Symbols"/>
                        <a:ea typeface="Noto Sans Symbols"/>
                        <a:cs typeface="Noto Sans Symbols"/>
                        <a:sym typeface="Noto Sans Symbols"/>
                      </a:endParaRPr>
                    </a:p>
                  </a:txBody>
                  <a:tcPr marL="91450" marR="91450" marT="34300" marB="34300"/>
                </a:tc>
                <a:extLst>
                  <a:ext uri="{0D108BD9-81ED-4DB2-BD59-A6C34878D82A}">
                    <a16:rowId xmlns:a16="http://schemas.microsoft.com/office/drawing/2014/main" val="10004"/>
                  </a:ext>
                </a:extLst>
              </a:tr>
              <a:tr h="246100">
                <a:tc>
                  <a:txBody>
                    <a:bodyPr/>
                    <a:lstStyle/>
                    <a:p>
                      <a:pPr marL="0" marR="0" lvl="0" indent="0" algn="l" rtl="0">
                        <a:lnSpc>
                          <a:spcPct val="100000"/>
                        </a:lnSpc>
                        <a:spcBef>
                          <a:spcPts val="0"/>
                        </a:spcBef>
                        <a:spcAft>
                          <a:spcPts val="0"/>
                        </a:spcAft>
                        <a:buNone/>
                      </a:pPr>
                      <a:r>
                        <a:rPr lang="it-IT" sz="1050" u="none" strike="noStrike" cap="none">
                          <a:solidFill>
                            <a:schemeClr val="dk1"/>
                          </a:solidFill>
                          <a:latin typeface="Noto Sans Symbols"/>
                          <a:ea typeface="Noto Sans Symbols"/>
                          <a:cs typeface="Noto Sans Symbols"/>
                          <a:sym typeface="Noto Sans Symbols"/>
                        </a:rPr>
                        <a:t>III</a:t>
                      </a:r>
                      <a:endParaRPr sz="1050" u="none" strike="noStrike" cap="none">
                        <a:latin typeface="Noto Sans Symbols"/>
                        <a:ea typeface="Noto Sans Symbols"/>
                        <a:cs typeface="Noto Sans Symbols"/>
                        <a:sym typeface="Noto Sans Symbols"/>
                      </a:endParaRPr>
                    </a:p>
                  </a:txBody>
                  <a:tcPr marL="91450" marR="91450" marT="34300" marB="34300"/>
                </a:tc>
                <a:tc>
                  <a:txBody>
                    <a:bodyPr/>
                    <a:lstStyle/>
                    <a:p>
                      <a:pPr marL="0" marR="0" lvl="0" indent="0" algn="l" rtl="0">
                        <a:lnSpc>
                          <a:spcPct val="100000"/>
                        </a:lnSpc>
                        <a:spcBef>
                          <a:spcPts val="0"/>
                        </a:spcBef>
                        <a:spcAft>
                          <a:spcPts val="0"/>
                        </a:spcAft>
                        <a:buClr>
                          <a:schemeClr val="accent1"/>
                        </a:buClr>
                        <a:buSzPts val="1050"/>
                        <a:buFont typeface="Noto Sans Symbols"/>
                        <a:buNone/>
                      </a:pPr>
                      <a:r>
                        <a:rPr lang="it-IT" sz="1400" u="none" strike="noStrike" cap="none">
                          <a:solidFill>
                            <a:schemeClr val="dk1"/>
                          </a:solidFill>
                          <a:latin typeface="Noto Sans Symbols"/>
                          <a:ea typeface="Noto Sans Symbols"/>
                          <a:cs typeface="Noto Sans Symbols"/>
                          <a:sym typeface="Noto Sans Symbols"/>
                        </a:rPr>
                        <a:t>Genitale – locomotorio</a:t>
                      </a:r>
                      <a:endParaRPr sz="1400" u="none" strike="noStrike" cap="none">
                        <a:latin typeface="Noto Sans Symbols"/>
                        <a:ea typeface="Noto Sans Symbols"/>
                        <a:cs typeface="Noto Sans Symbols"/>
                        <a:sym typeface="Noto Sans Symbols"/>
                      </a:endParaRPr>
                    </a:p>
                  </a:txBody>
                  <a:tcPr marL="91450" marR="91450" marT="34300" marB="34300"/>
                </a:tc>
                <a:tc>
                  <a:txBody>
                    <a:bodyPr/>
                    <a:lstStyle/>
                    <a:p>
                      <a:pPr marL="0" marR="0" lvl="0" indent="0" algn="l" rtl="0">
                        <a:lnSpc>
                          <a:spcPct val="100000"/>
                        </a:lnSpc>
                        <a:spcBef>
                          <a:spcPts val="0"/>
                        </a:spcBef>
                        <a:spcAft>
                          <a:spcPts val="0"/>
                        </a:spcAft>
                        <a:buClr>
                          <a:schemeClr val="accent1"/>
                        </a:buClr>
                        <a:buSzPts val="1050"/>
                        <a:buFont typeface="Noto Sans Symbols"/>
                        <a:buNone/>
                      </a:pPr>
                      <a:r>
                        <a:rPr lang="it-IT" sz="1400" u="none" strike="noStrike" cap="none">
                          <a:solidFill>
                            <a:schemeClr val="dk1"/>
                          </a:solidFill>
                          <a:latin typeface="Noto Sans Symbols"/>
                          <a:ea typeface="Noto Sans Symbols"/>
                          <a:cs typeface="Noto Sans Symbols"/>
                          <a:sym typeface="Noto Sans Symbols"/>
                        </a:rPr>
                        <a:t>Spirito di iniziativa e senso di colpa</a:t>
                      </a:r>
                      <a:endParaRPr sz="1400" u="none" strike="noStrike" cap="none">
                        <a:latin typeface="Noto Sans Symbols"/>
                        <a:ea typeface="Noto Sans Symbols"/>
                        <a:cs typeface="Noto Sans Symbols"/>
                        <a:sym typeface="Noto Sans Symbols"/>
                      </a:endParaRPr>
                    </a:p>
                  </a:txBody>
                  <a:tcPr marL="91450" marR="91450" marT="34300" marB="34300"/>
                </a:tc>
                <a:extLst>
                  <a:ext uri="{0D108BD9-81ED-4DB2-BD59-A6C34878D82A}">
                    <a16:rowId xmlns:a16="http://schemas.microsoft.com/office/drawing/2014/main" val="10005"/>
                  </a:ext>
                </a:extLst>
              </a:tr>
              <a:tr h="280050">
                <a:tc>
                  <a:txBody>
                    <a:bodyPr/>
                    <a:lstStyle/>
                    <a:p>
                      <a:pPr marL="0" marR="0" lvl="0" indent="0" algn="l" rtl="0">
                        <a:lnSpc>
                          <a:spcPct val="100000"/>
                        </a:lnSpc>
                        <a:spcBef>
                          <a:spcPts val="0"/>
                        </a:spcBef>
                        <a:spcAft>
                          <a:spcPts val="0"/>
                        </a:spcAft>
                        <a:buNone/>
                      </a:pPr>
                      <a:r>
                        <a:rPr lang="it-IT" sz="1050" u="none" strike="noStrike" cap="none">
                          <a:solidFill>
                            <a:schemeClr val="dk1"/>
                          </a:solidFill>
                          <a:latin typeface="Noto Sans Symbols"/>
                          <a:ea typeface="Noto Sans Symbols"/>
                          <a:cs typeface="Noto Sans Symbols"/>
                          <a:sym typeface="Noto Sans Symbols"/>
                        </a:rPr>
                        <a:t>II</a:t>
                      </a:r>
                      <a:endParaRPr sz="1050" u="none" strike="noStrike" cap="none">
                        <a:latin typeface="Noto Sans Symbols"/>
                        <a:ea typeface="Noto Sans Symbols"/>
                        <a:cs typeface="Noto Sans Symbols"/>
                        <a:sym typeface="Noto Sans Symbols"/>
                      </a:endParaRPr>
                    </a:p>
                  </a:txBody>
                  <a:tcPr marL="91450" marR="91450" marT="34300" marB="34300"/>
                </a:tc>
                <a:tc>
                  <a:txBody>
                    <a:bodyPr/>
                    <a:lstStyle/>
                    <a:p>
                      <a:pPr marL="0" marR="0" lvl="0" indent="0" algn="l" rtl="0">
                        <a:lnSpc>
                          <a:spcPct val="100000"/>
                        </a:lnSpc>
                        <a:spcBef>
                          <a:spcPts val="0"/>
                        </a:spcBef>
                        <a:spcAft>
                          <a:spcPts val="0"/>
                        </a:spcAft>
                        <a:buClr>
                          <a:schemeClr val="accent1"/>
                        </a:buClr>
                        <a:buSzPts val="1050"/>
                        <a:buFont typeface="Noto Sans Symbols"/>
                        <a:buNone/>
                      </a:pPr>
                      <a:r>
                        <a:rPr lang="it-IT" sz="1400" u="none" strike="noStrike" cap="none">
                          <a:solidFill>
                            <a:schemeClr val="dk1"/>
                          </a:solidFill>
                          <a:latin typeface="Noto Sans Symbols"/>
                          <a:ea typeface="Noto Sans Symbols"/>
                          <a:cs typeface="Noto Sans Symbols"/>
                          <a:sym typeface="Noto Sans Symbols"/>
                        </a:rPr>
                        <a:t>Anale – uretrale – muscolare </a:t>
                      </a:r>
                      <a:endParaRPr sz="1400" u="none" strike="noStrike" cap="none">
                        <a:latin typeface="Noto Sans Symbols"/>
                        <a:ea typeface="Noto Sans Symbols"/>
                        <a:cs typeface="Noto Sans Symbols"/>
                        <a:sym typeface="Noto Sans Symbols"/>
                      </a:endParaRPr>
                    </a:p>
                  </a:txBody>
                  <a:tcPr marL="91450" marR="91450" marT="34300" marB="34300"/>
                </a:tc>
                <a:tc>
                  <a:txBody>
                    <a:bodyPr/>
                    <a:lstStyle/>
                    <a:p>
                      <a:pPr marL="0" marR="0" lvl="0" indent="0" algn="l" rtl="0">
                        <a:lnSpc>
                          <a:spcPct val="100000"/>
                        </a:lnSpc>
                        <a:spcBef>
                          <a:spcPts val="0"/>
                        </a:spcBef>
                        <a:spcAft>
                          <a:spcPts val="0"/>
                        </a:spcAft>
                        <a:buClr>
                          <a:schemeClr val="accent1"/>
                        </a:buClr>
                        <a:buSzPts val="1050"/>
                        <a:buFont typeface="Noto Sans Symbols"/>
                        <a:buNone/>
                      </a:pPr>
                      <a:r>
                        <a:rPr lang="it-IT" sz="1400" u="none" strike="noStrike" cap="none">
                          <a:solidFill>
                            <a:schemeClr val="dk1"/>
                          </a:solidFill>
                          <a:latin typeface="Noto Sans Symbols"/>
                          <a:ea typeface="Noto Sans Symbols"/>
                          <a:cs typeface="Noto Sans Symbols"/>
                          <a:sym typeface="Noto Sans Symbols"/>
                        </a:rPr>
                        <a:t>Autonomia  e vergogna </a:t>
                      </a:r>
                      <a:endParaRPr sz="1400" u="none" strike="noStrike" cap="none">
                        <a:latin typeface="Noto Sans Symbols"/>
                        <a:ea typeface="Noto Sans Symbols"/>
                        <a:cs typeface="Noto Sans Symbols"/>
                        <a:sym typeface="Noto Sans Symbols"/>
                      </a:endParaRPr>
                    </a:p>
                  </a:txBody>
                  <a:tcPr marL="91450" marR="91450" marT="34300" marB="34300"/>
                </a:tc>
                <a:extLst>
                  <a:ext uri="{0D108BD9-81ED-4DB2-BD59-A6C34878D82A}">
                    <a16:rowId xmlns:a16="http://schemas.microsoft.com/office/drawing/2014/main" val="10006"/>
                  </a:ext>
                </a:extLst>
              </a:tr>
              <a:tr h="281950">
                <a:tc>
                  <a:txBody>
                    <a:bodyPr/>
                    <a:lstStyle/>
                    <a:p>
                      <a:pPr marL="0" marR="0" lvl="0" indent="0" algn="l" rtl="0">
                        <a:lnSpc>
                          <a:spcPct val="100000"/>
                        </a:lnSpc>
                        <a:spcBef>
                          <a:spcPts val="0"/>
                        </a:spcBef>
                        <a:spcAft>
                          <a:spcPts val="0"/>
                        </a:spcAft>
                        <a:buNone/>
                      </a:pPr>
                      <a:r>
                        <a:rPr lang="it-IT" sz="1050" u="none" strike="noStrike" cap="none">
                          <a:solidFill>
                            <a:schemeClr val="dk1"/>
                          </a:solidFill>
                          <a:latin typeface="Noto Sans Symbols"/>
                          <a:ea typeface="Noto Sans Symbols"/>
                          <a:cs typeface="Noto Sans Symbols"/>
                          <a:sym typeface="Noto Sans Symbols"/>
                        </a:rPr>
                        <a:t>I</a:t>
                      </a:r>
                      <a:endParaRPr sz="1050" u="none" strike="noStrike" cap="none">
                        <a:latin typeface="Noto Sans Symbols"/>
                        <a:ea typeface="Noto Sans Symbols"/>
                        <a:cs typeface="Noto Sans Symbols"/>
                        <a:sym typeface="Noto Sans Symbols"/>
                      </a:endParaRPr>
                    </a:p>
                  </a:txBody>
                  <a:tcPr marL="91450" marR="91450" marT="34300" marB="34300"/>
                </a:tc>
                <a:tc>
                  <a:txBody>
                    <a:bodyPr/>
                    <a:lstStyle/>
                    <a:p>
                      <a:pPr marL="0" marR="0" lvl="0" indent="0" algn="l" rtl="0">
                        <a:lnSpc>
                          <a:spcPct val="100000"/>
                        </a:lnSpc>
                        <a:spcBef>
                          <a:spcPts val="0"/>
                        </a:spcBef>
                        <a:spcAft>
                          <a:spcPts val="0"/>
                        </a:spcAft>
                        <a:buClr>
                          <a:schemeClr val="accent1"/>
                        </a:buClr>
                        <a:buSzPts val="1050"/>
                        <a:buFont typeface="Noto Sans Symbols"/>
                        <a:buNone/>
                      </a:pPr>
                      <a:r>
                        <a:rPr lang="it-IT" sz="1400" u="none" strike="noStrike" cap="none">
                          <a:solidFill>
                            <a:schemeClr val="dk1"/>
                          </a:solidFill>
                          <a:latin typeface="Noto Sans Symbols"/>
                          <a:ea typeface="Noto Sans Symbols"/>
                          <a:cs typeface="Noto Sans Symbols"/>
                          <a:sym typeface="Noto Sans Symbols"/>
                        </a:rPr>
                        <a:t>Orale – respiratorio </a:t>
                      </a:r>
                      <a:endParaRPr sz="1400" u="none" strike="noStrike" cap="none">
                        <a:latin typeface="Noto Sans Symbols"/>
                        <a:ea typeface="Noto Sans Symbols"/>
                        <a:cs typeface="Noto Sans Symbols"/>
                        <a:sym typeface="Noto Sans Symbols"/>
                      </a:endParaRPr>
                    </a:p>
                  </a:txBody>
                  <a:tcPr marL="91450" marR="91450" marT="34300" marB="34300"/>
                </a:tc>
                <a:tc>
                  <a:txBody>
                    <a:bodyPr/>
                    <a:lstStyle/>
                    <a:p>
                      <a:pPr marL="0" marR="0" lvl="0" indent="0" algn="l" rtl="0">
                        <a:lnSpc>
                          <a:spcPct val="100000"/>
                        </a:lnSpc>
                        <a:spcBef>
                          <a:spcPts val="0"/>
                        </a:spcBef>
                        <a:spcAft>
                          <a:spcPts val="0"/>
                        </a:spcAft>
                        <a:buClr>
                          <a:schemeClr val="accent1"/>
                        </a:buClr>
                        <a:buSzPts val="1050"/>
                        <a:buFont typeface="Noto Sans Symbols"/>
                        <a:buNone/>
                      </a:pPr>
                      <a:r>
                        <a:rPr lang="it-IT" sz="1400" u="none" strike="noStrike" cap="none">
                          <a:solidFill>
                            <a:schemeClr val="dk1"/>
                          </a:solidFill>
                          <a:latin typeface="Noto Sans Symbols"/>
                          <a:ea typeface="Noto Sans Symbols"/>
                          <a:cs typeface="Noto Sans Symbols"/>
                          <a:sym typeface="Noto Sans Symbols"/>
                        </a:rPr>
                        <a:t>Fiducia e sfiducia</a:t>
                      </a:r>
                      <a:endParaRPr sz="1400" u="none" strike="noStrike" cap="none">
                        <a:latin typeface="Noto Sans Symbols"/>
                        <a:ea typeface="Noto Sans Symbols"/>
                        <a:cs typeface="Noto Sans Symbols"/>
                        <a:sym typeface="Noto Sans Symbols"/>
                      </a:endParaRPr>
                    </a:p>
                  </a:txBody>
                  <a:tcPr marL="91450" marR="91450" marT="34300" marB="34300"/>
                </a:tc>
                <a:extLst>
                  <a:ext uri="{0D108BD9-81ED-4DB2-BD59-A6C34878D82A}">
                    <a16:rowId xmlns:a16="http://schemas.microsoft.com/office/drawing/2014/main" val="10007"/>
                  </a:ext>
                </a:extLst>
              </a:tr>
            </a:tbl>
          </a:graphicData>
        </a:graphic>
      </p:graphicFrame>
      <p:sp>
        <p:nvSpPr>
          <p:cNvPr id="197" name="Google Shape;197;p16"/>
          <p:cNvSpPr/>
          <p:nvPr/>
        </p:nvSpPr>
        <p:spPr>
          <a:xfrm>
            <a:off x="6660232" y="915566"/>
            <a:ext cx="1944216" cy="1605568"/>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000"/>
              <a:buFont typeface="Arial"/>
              <a:buNone/>
            </a:pPr>
            <a:endParaRPr sz="1000" b="0" i="0" u="none" strike="noStrike" cap="none">
              <a:solidFill>
                <a:srgbClr val="000000"/>
              </a:solidFill>
              <a:latin typeface="Noto Sans Symbols"/>
              <a:ea typeface="Noto Sans Symbols"/>
              <a:cs typeface="Noto Sans Symbols"/>
              <a:sym typeface="Noto Sans Symbols"/>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01"/>
        <p:cNvGrpSpPr/>
        <p:nvPr/>
      </p:nvGrpSpPr>
      <p:grpSpPr>
        <a:xfrm>
          <a:off x="0" y="0"/>
          <a:ext cx="0" cy="0"/>
          <a:chOff x="0" y="0"/>
          <a:chExt cx="0" cy="0"/>
        </a:xfrm>
      </p:grpSpPr>
      <p:sp>
        <p:nvSpPr>
          <p:cNvPr id="202" name="Google Shape;202;p17"/>
          <p:cNvSpPr txBox="1">
            <a:spLocks noGrp="1"/>
          </p:cNvSpPr>
          <p:nvPr>
            <p:ph type="title"/>
          </p:nvPr>
        </p:nvSpPr>
        <p:spPr>
          <a:xfrm>
            <a:off x="768096" y="305423"/>
            <a:ext cx="7290054" cy="1002770"/>
          </a:xfrm>
          <a:prstGeom prst="rect">
            <a:avLst/>
          </a:prstGeom>
          <a:noFill/>
          <a:ln>
            <a:noFill/>
          </a:ln>
        </p:spPr>
        <p:txBody>
          <a:bodyPr spcFirstLastPara="1" wrap="square" lIns="91425" tIns="91425" rIns="91425" bIns="91425" anchor="b" anchorCtr="0">
            <a:noAutofit/>
          </a:bodyPr>
          <a:lstStyle/>
          <a:p>
            <a:pPr marL="0" lvl="0" indent="0" algn="ctr" rtl="0">
              <a:lnSpc>
                <a:spcPct val="100000"/>
              </a:lnSpc>
              <a:spcBef>
                <a:spcPts val="0"/>
              </a:spcBef>
              <a:spcAft>
                <a:spcPts val="0"/>
              </a:spcAft>
              <a:buClr>
                <a:srgbClr val="000000"/>
              </a:buClr>
              <a:buSzPts val="2800"/>
              <a:buFont typeface="Noto Sans Symbols"/>
              <a:buNone/>
            </a:pPr>
            <a:r>
              <a:rPr lang="it-IT" sz="2000" dirty="0">
                <a:solidFill>
                  <a:srgbClr val="000000"/>
                </a:solidFill>
              </a:rPr>
              <a:t>LEVINSON - 1983</a:t>
            </a:r>
            <a:endParaRPr sz="2000" dirty="0">
              <a:solidFill>
                <a:srgbClr val="000000"/>
              </a:solidFill>
            </a:endParaRPr>
          </a:p>
        </p:txBody>
      </p:sp>
      <p:sp>
        <p:nvSpPr>
          <p:cNvPr id="203" name="Google Shape;203;p17"/>
          <p:cNvSpPr txBox="1">
            <a:spLocks noGrp="1"/>
          </p:cNvSpPr>
          <p:nvPr>
            <p:ph type="body" idx="1"/>
          </p:nvPr>
        </p:nvSpPr>
        <p:spPr>
          <a:xfrm>
            <a:off x="688796" y="1714500"/>
            <a:ext cx="7290000" cy="3017400"/>
          </a:xfrm>
          <a:prstGeom prst="rect">
            <a:avLst/>
          </a:prstGeom>
          <a:noFill/>
          <a:ln>
            <a:noFill/>
          </a:ln>
        </p:spPr>
        <p:txBody>
          <a:bodyPr spcFirstLastPara="1" wrap="square" lIns="91425" tIns="91425" rIns="91425" bIns="91425" anchor="t" anchorCtr="0">
            <a:noAutofit/>
          </a:bodyPr>
          <a:lstStyle/>
          <a:p>
            <a:pPr marL="457200" lvl="0" indent="-228600" algn="just" rtl="0">
              <a:lnSpc>
                <a:spcPct val="106000"/>
              </a:lnSpc>
              <a:spcBef>
                <a:spcPts val="0"/>
              </a:spcBef>
              <a:spcAft>
                <a:spcPts val="0"/>
              </a:spcAft>
              <a:buClr>
                <a:srgbClr val="FFFFFF"/>
              </a:buClr>
              <a:buSzPts val="1400"/>
              <a:buNone/>
            </a:pPr>
            <a:r>
              <a:rPr lang="it-IT" sz="1300" dirty="0">
                <a:solidFill>
                  <a:schemeClr val="dk1"/>
                </a:solidFill>
                <a:latin typeface="Noto Sans Symbols"/>
                <a:ea typeface="Noto Sans Symbols"/>
                <a:cs typeface="Noto Sans Symbols"/>
                <a:sym typeface="Noto Sans Symbols"/>
              </a:rPr>
              <a:t>A Daniel Levinson si deve la prima indagine empirica sulle storie di vita di</a:t>
            </a:r>
            <a:endParaRPr sz="1300" dirty="0">
              <a:solidFill>
                <a:schemeClr val="dk1"/>
              </a:solidFill>
              <a:latin typeface="Noto Sans Symbols"/>
              <a:ea typeface="Noto Sans Symbols"/>
              <a:cs typeface="Noto Sans Symbols"/>
              <a:sym typeface="Noto Sans Symbols"/>
            </a:endParaRPr>
          </a:p>
          <a:p>
            <a:pPr marL="457200" lvl="0" indent="-228600" algn="just" rtl="0">
              <a:lnSpc>
                <a:spcPct val="106000"/>
              </a:lnSpc>
              <a:spcBef>
                <a:spcPts val="0"/>
              </a:spcBef>
              <a:spcAft>
                <a:spcPts val="0"/>
              </a:spcAft>
              <a:buClr>
                <a:srgbClr val="FFFFFF"/>
              </a:buClr>
              <a:buSzPts val="1400"/>
              <a:buNone/>
            </a:pPr>
            <a:r>
              <a:rPr lang="it-IT" sz="1300" dirty="0">
                <a:solidFill>
                  <a:schemeClr val="dk1"/>
                </a:solidFill>
                <a:latin typeface="Noto Sans Symbols"/>
                <a:ea typeface="Noto Sans Symbols"/>
                <a:cs typeface="Noto Sans Symbols"/>
                <a:sym typeface="Noto Sans Symbols"/>
              </a:rPr>
              <a:t>uomini adulti (Demetrio, 2003). La ricerca di Levinson  nasce dall’esigenza </a:t>
            </a:r>
            <a:endParaRPr sz="1300" dirty="0">
              <a:solidFill>
                <a:schemeClr val="dk1"/>
              </a:solidFill>
              <a:latin typeface="Noto Sans Symbols"/>
              <a:ea typeface="Noto Sans Symbols"/>
              <a:cs typeface="Noto Sans Symbols"/>
              <a:sym typeface="Noto Sans Symbols"/>
            </a:endParaRPr>
          </a:p>
          <a:p>
            <a:pPr marL="457200" lvl="0" indent="-228600" algn="just" rtl="0">
              <a:lnSpc>
                <a:spcPct val="106000"/>
              </a:lnSpc>
              <a:spcBef>
                <a:spcPts val="0"/>
              </a:spcBef>
              <a:spcAft>
                <a:spcPts val="0"/>
              </a:spcAft>
              <a:buClr>
                <a:srgbClr val="FFFFFF"/>
              </a:buClr>
              <a:buSzPts val="1400"/>
              <a:buNone/>
            </a:pPr>
            <a:r>
              <a:rPr lang="it-IT" sz="1300" dirty="0">
                <a:solidFill>
                  <a:schemeClr val="dk1"/>
                </a:solidFill>
                <a:latin typeface="Noto Sans Symbols"/>
                <a:ea typeface="Noto Sans Symbols"/>
                <a:cs typeface="Noto Sans Symbols"/>
                <a:sym typeface="Noto Sans Symbols"/>
              </a:rPr>
              <a:t>di dimostrare che non si può studiare la crescita scindendo l’individualità dall’azione sociale: questi</a:t>
            </a:r>
          </a:p>
          <a:p>
            <a:pPr marL="457200" lvl="0" indent="-228600" algn="just" rtl="0">
              <a:lnSpc>
                <a:spcPct val="106000"/>
              </a:lnSpc>
              <a:spcBef>
                <a:spcPts val="0"/>
              </a:spcBef>
              <a:spcAft>
                <a:spcPts val="0"/>
              </a:spcAft>
              <a:buClr>
                <a:srgbClr val="FFFFFF"/>
              </a:buClr>
              <a:buSzPts val="1400"/>
              <a:buNone/>
            </a:pPr>
            <a:r>
              <a:rPr lang="it-IT" sz="1300" dirty="0">
                <a:solidFill>
                  <a:schemeClr val="dk1"/>
                </a:solidFill>
                <a:latin typeface="Noto Sans Symbols"/>
                <a:ea typeface="Noto Sans Symbols"/>
                <a:cs typeface="Noto Sans Symbols"/>
                <a:sym typeface="Noto Sans Symbols"/>
              </a:rPr>
              <a:t>due aspetti interagiscono.                         </a:t>
            </a:r>
            <a:endParaRPr sz="1300" dirty="0">
              <a:latin typeface="Noto Sans Symbols"/>
              <a:ea typeface="Noto Sans Symbols"/>
              <a:cs typeface="Noto Sans Symbols"/>
              <a:sym typeface="Noto Sans Symbols"/>
            </a:endParaRPr>
          </a:p>
          <a:p>
            <a:pPr marL="457200" lvl="0" indent="-228600" algn="just" rtl="0">
              <a:lnSpc>
                <a:spcPct val="106000"/>
              </a:lnSpc>
              <a:spcBef>
                <a:spcPts val="0"/>
              </a:spcBef>
              <a:spcAft>
                <a:spcPts val="0"/>
              </a:spcAft>
              <a:buClr>
                <a:srgbClr val="FFFFFF"/>
              </a:buClr>
              <a:buSzPts val="1400"/>
              <a:buNone/>
            </a:pPr>
            <a:r>
              <a:rPr lang="it-IT" sz="1300" dirty="0">
                <a:solidFill>
                  <a:schemeClr val="dk1"/>
                </a:solidFill>
                <a:latin typeface="Noto Sans Symbols"/>
                <a:ea typeface="Noto Sans Symbols"/>
                <a:cs typeface="Noto Sans Symbols"/>
                <a:sym typeface="Noto Sans Symbols"/>
              </a:rPr>
              <a:t>Egli introduce perciò il concetto di “struttura di vita”, ossia la costruzione di una personalità è il</a:t>
            </a:r>
          </a:p>
          <a:p>
            <a:pPr marL="457200" lvl="0" indent="-228600" algn="just" rtl="0">
              <a:lnSpc>
                <a:spcPct val="106000"/>
              </a:lnSpc>
              <a:spcBef>
                <a:spcPts val="0"/>
              </a:spcBef>
              <a:spcAft>
                <a:spcPts val="0"/>
              </a:spcAft>
              <a:buClr>
                <a:srgbClr val="FFFFFF"/>
              </a:buClr>
              <a:buSzPts val="1400"/>
              <a:buNone/>
            </a:pPr>
            <a:r>
              <a:rPr lang="it-IT" sz="1300" dirty="0">
                <a:solidFill>
                  <a:schemeClr val="dk1"/>
                </a:solidFill>
                <a:latin typeface="Noto Sans Symbols"/>
                <a:ea typeface="Noto Sans Symbols"/>
                <a:cs typeface="Noto Sans Symbols"/>
                <a:sym typeface="Noto Sans Symbols"/>
              </a:rPr>
              <a:t>risultato di decisioni, scelte, imposizioni prese o subite all’interno dei confini del mondo precostituito</a:t>
            </a:r>
          </a:p>
          <a:p>
            <a:pPr marL="457200" lvl="0" indent="-228600" algn="just" rtl="0">
              <a:lnSpc>
                <a:spcPct val="106000"/>
              </a:lnSpc>
              <a:spcBef>
                <a:spcPts val="0"/>
              </a:spcBef>
              <a:spcAft>
                <a:spcPts val="0"/>
              </a:spcAft>
              <a:buClr>
                <a:srgbClr val="FFFFFF"/>
              </a:buClr>
              <a:buSzPts val="1400"/>
              <a:buNone/>
            </a:pPr>
            <a:r>
              <a:rPr lang="it-IT" sz="1300" dirty="0">
                <a:solidFill>
                  <a:schemeClr val="dk1"/>
                </a:solidFill>
                <a:latin typeface="Noto Sans Symbols"/>
                <a:ea typeface="Noto Sans Symbols"/>
                <a:cs typeface="Noto Sans Symbols"/>
                <a:sym typeface="Noto Sans Symbols"/>
              </a:rPr>
              <a:t>in cui si trova ad esistere. La “struttura di vita” non è unica e immutabile. Le storie di vita mostrano</a:t>
            </a:r>
          </a:p>
          <a:p>
            <a:pPr marL="457200" lvl="0" indent="-228600" algn="just" rtl="0">
              <a:lnSpc>
                <a:spcPct val="106000"/>
              </a:lnSpc>
              <a:spcBef>
                <a:spcPts val="0"/>
              </a:spcBef>
              <a:spcAft>
                <a:spcPts val="0"/>
              </a:spcAft>
              <a:buClr>
                <a:srgbClr val="FFFFFF"/>
              </a:buClr>
              <a:buSzPts val="1400"/>
              <a:buNone/>
            </a:pPr>
            <a:r>
              <a:rPr lang="it-IT" sz="1300" dirty="0">
                <a:solidFill>
                  <a:schemeClr val="dk1"/>
                </a:solidFill>
                <a:latin typeface="Noto Sans Symbols"/>
                <a:ea typeface="Noto Sans Symbols"/>
                <a:cs typeface="Noto Sans Symbols"/>
                <a:sym typeface="Noto Sans Symbols"/>
              </a:rPr>
              <a:t>quindi l’alternarsi di periodi di stabilizzazione (che durano dai sette ai dieci anni) e transizione (della</a:t>
            </a:r>
          </a:p>
          <a:p>
            <a:pPr marL="457200" lvl="0" indent="-228600" algn="just" rtl="0">
              <a:lnSpc>
                <a:spcPct val="106000"/>
              </a:lnSpc>
              <a:spcBef>
                <a:spcPts val="0"/>
              </a:spcBef>
              <a:spcAft>
                <a:spcPts val="0"/>
              </a:spcAft>
              <a:buClr>
                <a:srgbClr val="FFFFFF"/>
              </a:buClr>
              <a:buSzPts val="1400"/>
              <a:buNone/>
            </a:pPr>
            <a:r>
              <a:rPr lang="it-IT" sz="1300" dirty="0">
                <a:solidFill>
                  <a:schemeClr val="dk1"/>
                </a:solidFill>
                <a:latin typeface="Noto Sans Symbols"/>
                <a:ea typeface="Noto Sans Symbols"/>
                <a:cs typeface="Noto Sans Symbols"/>
                <a:sym typeface="Noto Sans Symbols"/>
              </a:rPr>
              <a:t>durata di quattro o cinque anni), scaturiti da “eventi marcatori” </a:t>
            </a:r>
            <a:r>
              <a:rPr lang="it-IT" sz="1300" dirty="0">
                <a:latin typeface="Noto Sans Symbols"/>
                <a:ea typeface="Noto Sans Symbols"/>
                <a:cs typeface="Noto Sans Symbols"/>
                <a:sym typeface="Noto Sans Symbols"/>
              </a:rPr>
              <a:t>(matrimonio, malattie, morte,</a:t>
            </a:r>
          </a:p>
          <a:p>
            <a:pPr marL="457200" lvl="0" indent="-228600" algn="just" rtl="0">
              <a:lnSpc>
                <a:spcPct val="106000"/>
              </a:lnSpc>
              <a:spcBef>
                <a:spcPts val="0"/>
              </a:spcBef>
              <a:spcAft>
                <a:spcPts val="0"/>
              </a:spcAft>
              <a:buClr>
                <a:srgbClr val="FFFFFF"/>
              </a:buClr>
              <a:buSzPts val="1400"/>
              <a:buNone/>
            </a:pPr>
            <a:r>
              <a:rPr lang="it-IT" sz="1300" dirty="0">
                <a:latin typeface="Noto Sans Symbols"/>
                <a:ea typeface="Noto Sans Symbols"/>
                <a:cs typeface="Noto Sans Symbols"/>
                <a:sym typeface="Noto Sans Symbols"/>
              </a:rPr>
              <a:t>pensionamento, guerre)</a:t>
            </a:r>
            <a:r>
              <a:rPr lang="it-IT" sz="1300" dirty="0">
                <a:solidFill>
                  <a:schemeClr val="dk1"/>
                </a:solidFill>
                <a:latin typeface="Noto Sans Symbols"/>
                <a:ea typeface="Noto Sans Symbols"/>
                <a:cs typeface="Noto Sans Symbols"/>
                <a:sym typeface="Noto Sans Symbols"/>
              </a:rPr>
              <a:t>, in cui il soggetto  compie delle scelte che possono assumere significati</a:t>
            </a:r>
          </a:p>
          <a:p>
            <a:pPr marL="457200" lvl="0" indent="-228600" algn="just" rtl="0">
              <a:lnSpc>
                <a:spcPct val="106000"/>
              </a:lnSpc>
              <a:spcBef>
                <a:spcPts val="0"/>
              </a:spcBef>
              <a:spcAft>
                <a:spcPts val="0"/>
              </a:spcAft>
              <a:buClr>
                <a:srgbClr val="FFFFFF"/>
              </a:buClr>
              <a:buSzPts val="1400"/>
              <a:buNone/>
            </a:pPr>
            <a:r>
              <a:rPr lang="it-IT" sz="1300" dirty="0">
                <a:solidFill>
                  <a:schemeClr val="dk1"/>
                </a:solidFill>
                <a:latin typeface="Noto Sans Symbols"/>
                <a:ea typeface="Noto Sans Symbols"/>
                <a:cs typeface="Noto Sans Symbols"/>
                <a:sym typeface="Noto Sans Symbols"/>
              </a:rPr>
              <a:t>diversi a seconda della collocazione nella sequenza dei periodi evolutivi.  </a:t>
            </a:r>
            <a:endParaRPr sz="1300" dirty="0">
              <a:latin typeface="Noto Sans Symbols"/>
              <a:ea typeface="Noto Sans Symbols"/>
              <a:cs typeface="Noto Sans Symbols"/>
              <a:sym typeface="Noto Sans Symbols"/>
            </a:endParaRPr>
          </a:p>
          <a:p>
            <a:pPr marL="457200" lvl="0" indent="-317500" algn="l" rtl="0">
              <a:lnSpc>
                <a:spcPct val="106000"/>
              </a:lnSpc>
              <a:spcBef>
                <a:spcPts val="0"/>
              </a:spcBef>
              <a:spcAft>
                <a:spcPts val="0"/>
              </a:spcAft>
              <a:buSzPts val="1800"/>
              <a:buNone/>
            </a:pPr>
            <a:endParaRPr i="1" dirty="0">
              <a:solidFill>
                <a:schemeClr val="lt1"/>
              </a:solidFill>
              <a:latin typeface="Sniglet"/>
              <a:ea typeface="Sniglet"/>
              <a:cs typeface="Sniglet"/>
              <a:sym typeface="Sniglet"/>
            </a:endParaRPr>
          </a:p>
        </p:txBody>
      </p:sp>
      <p:pic>
        <p:nvPicPr>
          <p:cNvPr id="204" name="Google Shape;204;p17" descr="Death_to_stock_communicate_hands_3.jpg"/>
          <p:cNvPicPr preferRelativeResize="0"/>
          <p:nvPr/>
        </p:nvPicPr>
        <p:blipFill rotWithShape="1">
          <a:blip r:embed="rId3">
            <a:alphaModFix/>
          </a:blip>
          <a:srcRect/>
          <a:stretch/>
        </p:blipFill>
        <p:spPr>
          <a:xfrm rot="123228">
            <a:off x="6804238" y="514461"/>
            <a:ext cx="1607232" cy="1607232"/>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08"/>
        <p:cNvGrpSpPr/>
        <p:nvPr/>
      </p:nvGrpSpPr>
      <p:grpSpPr>
        <a:xfrm>
          <a:off x="0" y="0"/>
          <a:ext cx="0" cy="0"/>
          <a:chOff x="0" y="0"/>
          <a:chExt cx="0" cy="0"/>
        </a:xfrm>
      </p:grpSpPr>
      <p:sp>
        <p:nvSpPr>
          <p:cNvPr id="209" name="Google Shape;209;p18"/>
          <p:cNvSpPr txBox="1">
            <a:spLocks noGrp="1"/>
          </p:cNvSpPr>
          <p:nvPr>
            <p:ph type="title"/>
          </p:nvPr>
        </p:nvSpPr>
        <p:spPr>
          <a:xfrm>
            <a:off x="768096" y="292074"/>
            <a:ext cx="7290054" cy="1124712"/>
          </a:xfrm>
          <a:prstGeom prst="rect">
            <a:avLst/>
          </a:prstGeom>
          <a:noFill/>
          <a:ln>
            <a:noFill/>
          </a:ln>
        </p:spPr>
        <p:txBody>
          <a:bodyPr spcFirstLastPara="1" wrap="square" lIns="91425" tIns="91425" rIns="91425" bIns="91425" anchor="b" anchorCtr="0">
            <a:noAutofit/>
          </a:bodyPr>
          <a:lstStyle/>
          <a:p>
            <a:pPr marL="0" lvl="0" indent="0" algn="ctr" rtl="0">
              <a:lnSpc>
                <a:spcPct val="100000"/>
              </a:lnSpc>
              <a:spcBef>
                <a:spcPts val="0"/>
              </a:spcBef>
              <a:spcAft>
                <a:spcPts val="0"/>
              </a:spcAft>
              <a:buClr>
                <a:srgbClr val="000000"/>
              </a:buClr>
              <a:buSzPts val="2800"/>
              <a:buFont typeface="Noto Sans Symbols"/>
              <a:buNone/>
            </a:pPr>
            <a:r>
              <a:rPr lang="it-IT" sz="2000" dirty="0">
                <a:solidFill>
                  <a:srgbClr val="000000"/>
                </a:solidFill>
                <a:sym typeface="Noto Sans Symbols"/>
              </a:rPr>
              <a:t>LEVINSON - 1983</a:t>
            </a:r>
            <a:endParaRPr sz="2000" dirty="0">
              <a:solidFill>
                <a:srgbClr val="000000"/>
              </a:solidFill>
              <a:sym typeface="Noto Sans Symbols"/>
            </a:endParaRPr>
          </a:p>
        </p:txBody>
      </p:sp>
      <p:sp>
        <p:nvSpPr>
          <p:cNvPr id="210" name="Google Shape;210;p18"/>
          <p:cNvSpPr txBox="1">
            <a:spLocks noGrp="1"/>
          </p:cNvSpPr>
          <p:nvPr>
            <p:ph type="body" idx="1"/>
          </p:nvPr>
        </p:nvSpPr>
        <p:spPr>
          <a:xfrm>
            <a:off x="768096" y="1714500"/>
            <a:ext cx="7290055" cy="3017520"/>
          </a:xfrm>
          <a:prstGeom prst="rect">
            <a:avLst/>
          </a:prstGeom>
          <a:noFill/>
          <a:ln>
            <a:noFill/>
          </a:ln>
        </p:spPr>
        <p:txBody>
          <a:bodyPr spcFirstLastPara="1" wrap="square" lIns="91425" tIns="91425" rIns="91425" bIns="91425" anchor="t" anchorCtr="0">
            <a:noAutofit/>
          </a:bodyPr>
          <a:lstStyle/>
          <a:p>
            <a:pPr marL="68580" lvl="0" indent="-68580" algn="l" rtl="0">
              <a:lnSpc>
                <a:spcPct val="90000"/>
              </a:lnSpc>
              <a:spcBef>
                <a:spcPts val="0"/>
              </a:spcBef>
              <a:spcAft>
                <a:spcPts val="0"/>
              </a:spcAft>
              <a:buClr>
                <a:srgbClr val="FFFFFF"/>
              </a:buClr>
              <a:buSzPts val="1200"/>
              <a:buNone/>
            </a:pPr>
            <a:endParaRPr sz="1200">
              <a:solidFill>
                <a:schemeClr val="dk1"/>
              </a:solidFill>
            </a:endParaRPr>
          </a:p>
          <a:p>
            <a:pPr marL="68580" lvl="0" indent="-68580" algn="l" rtl="0">
              <a:lnSpc>
                <a:spcPct val="90000"/>
              </a:lnSpc>
              <a:spcBef>
                <a:spcPts val="150"/>
              </a:spcBef>
              <a:spcAft>
                <a:spcPts val="0"/>
              </a:spcAft>
              <a:buClr>
                <a:srgbClr val="FFFFFF"/>
              </a:buClr>
              <a:buSzPts val="1200"/>
              <a:buNone/>
            </a:pPr>
            <a:endParaRPr sz="1200">
              <a:solidFill>
                <a:schemeClr val="dk1"/>
              </a:solidFill>
            </a:endParaRPr>
          </a:p>
          <a:p>
            <a:pPr marL="68580" lvl="0" indent="-68580" algn="l" rtl="0">
              <a:lnSpc>
                <a:spcPct val="90000"/>
              </a:lnSpc>
              <a:spcBef>
                <a:spcPts val="150"/>
              </a:spcBef>
              <a:spcAft>
                <a:spcPts val="0"/>
              </a:spcAft>
              <a:buClr>
                <a:srgbClr val="FFFFFF"/>
              </a:buClr>
              <a:buSzPts val="1400"/>
              <a:buNone/>
            </a:pPr>
            <a:r>
              <a:rPr lang="it-IT" sz="1400">
                <a:solidFill>
                  <a:schemeClr val="dk1"/>
                </a:solidFill>
                <a:latin typeface="Noto Sans Symbols"/>
                <a:ea typeface="Noto Sans Symbols"/>
                <a:cs typeface="Noto Sans Symbols"/>
                <a:sym typeface="Noto Sans Symbols"/>
              </a:rPr>
              <a:t>Il compito di una transizione che promuova lo sviluppo è di:</a:t>
            </a:r>
            <a:endParaRPr/>
          </a:p>
          <a:p>
            <a:pPr marL="68580" lvl="0" indent="-68580" algn="l" rtl="0">
              <a:lnSpc>
                <a:spcPct val="90000"/>
              </a:lnSpc>
              <a:spcBef>
                <a:spcPts val="150"/>
              </a:spcBef>
              <a:spcAft>
                <a:spcPts val="0"/>
              </a:spcAft>
              <a:buClr>
                <a:schemeClr val="dk1"/>
              </a:buClr>
              <a:buSzPts val="1400"/>
              <a:buFont typeface="Arial"/>
              <a:buChar char="•"/>
            </a:pPr>
            <a:r>
              <a:rPr lang="it-IT" sz="1400">
                <a:solidFill>
                  <a:schemeClr val="dk1"/>
                </a:solidFill>
                <a:latin typeface="Noto Sans Symbols"/>
                <a:ea typeface="Noto Sans Symbols"/>
                <a:cs typeface="Noto Sans Symbols"/>
                <a:sym typeface="Noto Sans Symbols"/>
              </a:rPr>
              <a:t>porre fine ad un’epoca della vita; </a:t>
            </a:r>
            <a:endParaRPr/>
          </a:p>
          <a:p>
            <a:pPr marL="68580" lvl="0" indent="-68580" algn="l" rtl="0">
              <a:lnSpc>
                <a:spcPct val="90000"/>
              </a:lnSpc>
              <a:spcBef>
                <a:spcPts val="150"/>
              </a:spcBef>
              <a:spcAft>
                <a:spcPts val="0"/>
              </a:spcAft>
              <a:buClr>
                <a:schemeClr val="dk1"/>
              </a:buClr>
              <a:buSzPts val="1400"/>
              <a:buFont typeface="Arial"/>
              <a:buChar char="•"/>
            </a:pPr>
            <a:r>
              <a:rPr lang="it-IT" sz="1400">
                <a:solidFill>
                  <a:schemeClr val="dk1"/>
                </a:solidFill>
                <a:latin typeface="Noto Sans Symbols"/>
                <a:ea typeface="Noto Sans Symbols"/>
                <a:cs typeface="Noto Sans Symbols"/>
                <a:sym typeface="Noto Sans Symbols"/>
              </a:rPr>
              <a:t>accettare le perdite che questa fine comporta; </a:t>
            </a:r>
            <a:endParaRPr/>
          </a:p>
          <a:p>
            <a:pPr marL="68580" lvl="0" indent="-68580" algn="l" rtl="0">
              <a:lnSpc>
                <a:spcPct val="90000"/>
              </a:lnSpc>
              <a:spcBef>
                <a:spcPts val="150"/>
              </a:spcBef>
              <a:spcAft>
                <a:spcPts val="0"/>
              </a:spcAft>
              <a:buClr>
                <a:schemeClr val="dk1"/>
              </a:buClr>
              <a:buSzPts val="1400"/>
              <a:buFont typeface="Arial"/>
              <a:buChar char="•"/>
            </a:pPr>
            <a:r>
              <a:rPr lang="it-IT" sz="1400">
                <a:solidFill>
                  <a:schemeClr val="dk1"/>
                </a:solidFill>
                <a:latin typeface="Noto Sans Symbols"/>
                <a:ea typeface="Noto Sans Symbols"/>
                <a:cs typeface="Noto Sans Symbols"/>
                <a:sym typeface="Noto Sans Symbols"/>
              </a:rPr>
              <a:t>rivedere e valutare il passato; </a:t>
            </a:r>
            <a:endParaRPr/>
          </a:p>
          <a:p>
            <a:pPr marL="68580" lvl="0" indent="-68580" algn="l" rtl="0">
              <a:lnSpc>
                <a:spcPct val="90000"/>
              </a:lnSpc>
              <a:spcBef>
                <a:spcPts val="150"/>
              </a:spcBef>
              <a:spcAft>
                <a:spcPts val="0"/>
              </a:spcAft>
              <a:buClr>
                <a:schemeClr val="dk1"/>
              </a:buClr>
              <a:buSzPts val="1400"/>
              <a:buFont typeface="Arial"/>
              <a:buChar char="•"/>
            </a:pPr>
            <a:r>
              <a:rPr lang="it-IT" sz="1400">
                <a:solidFill>
                  <a:schemeClr val="dk1"/>
                </a:solidFill>
                <a:latin typeface="Noto Sans Symbols"/>
                <a:ea typeface="Noto Sans Symbols"/>
                <a:cs typeface="Noto Sans Symbols"/>
                <a:sym typeface="Noto Sans Symbols"/>
              </a:rPr>
              <a:t>decidere quali aspetti del passato conservare e quali rifiutare; </a:t>
            </a:r>
            <a:endParaRPr/>
          </a:p>
          <a:p>
            <a:pPr marL="68580" lvl="0" indent="-68580" algn="l" rtl="0">
              <a:lnSpc>
                <a:spcPct val="90000"/>
              </a:lnSpc>
              <a:spcBef>
                <a:spcPts val="150"/>
              </a:spcBef>
              <a:spcAft>
                <a:spcPts val="0"/>
              </a:spcAft>
              <a:buClr>
                <a:schemeClr val="dk1"/>
              </a:buClr>
              <a:buSzPts val="1400"/>
              <a:buFont typeface="Arial"/>
              <a:buChar char="•"/>
            </a:pPr>
            <a:r>
              <a:rPr lang="it-IT" sz="1400">
                <a:solidFill>
                  <a:schemeClr val="dk1"/>
                </a:solidFill>
                <a:latin typeface="Noto Sans Symbols"/>
                <a:ea typeface="Noto Sans Symbols"/>
                <a:cs typeface="Noto Sans Symbols"/>
                <a:sym typeface="Noto Sans Symbols"/>
              </a:rPr>
              <a:t>prendere in considerazione i desideri e le possibilità per il futuro.  </a:t>
            </a:r>
            <a:endParaRPr/>
          </a:p>
          <a:p>
            <a:pPr marL="68580" lvl="0" indent="-68580" algn="l" rtl="0">
              <a:lnSpc>
                <a:spcPct val="90000"/>
              </a:lnSpc>
              <a:spcBef>
                <a:spcPts val="150"/>
              </a:spcBef>
              <a:spcAft>
                <a:spcPts val="150"/>
              </a:spcAft>
              <a:buSzPts val="1650"/>
              <a:buNone/>
            </a:pPr>
            <a:endParaRPr i="1">
              <a:solidFill>
                <a:schemeClr val="lt1"/>
              </a:solidFill>
              <a:latin typeface="Sniglet"/>
              <a:ea typeface="Sniglet"/>
              <a:cs typeface="Sniglet"/>
              <a:sym typeface="Sniglet"/>
            </a:endParaRPr>
          </a:p>
        </p:txBody>
      </p:sp>
      <p:pic>
        <p:nvPicPr>
          <p:cNvPr id="211" name="Google Shape;211;p18" descr="Death_to_stock_communicate_hands_3.jpg"/>
          <p:cNvPicPr preferRelativeResize="0"/>
          <p:nvPr/>
        </p:nvPicPr>
        <p:blipFill rotWithShape="1">
          <a:blip r:embed="rId3">
            <a:alphaModFix/>
          </a:blip>
          <a:srcRect/>
          <a:stretch/>
        </p:blipFill>
        <p:spPr>
          <a:xfrm rot="123228">
            <a:off x="6804238" y="514461"/>
            <a:ext cx="1607232" cy="1607232"/>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15"/>
        <p:cNvGrpSpPr/>
        <p:nvPr/>
      </p:nvGrpSpPr>
      <p:grpSpPr>
        <a:xfrm>
          <a:off x="0" y="0"/>
          <a:ext cx="0" cy="0"/>
          <a:chOff x="0" y="0"/>
          <a:chExt cx="0" cy="0"/>
        </a:xfrm>
      </p:grpSpPr>
      <p:sp>
        <p:nvSpPr>
          <p:cNvPr id="216" name="Google Shape;216;p19"/>
          <p:cNvSpPr txBox="1">
            <a:spLocks noGrp="1"/>
          </p:cNvSpPr>
          <p:nvPr>
            <p:ph type="title"/>
          </p:nvPr>
        </p:nvSpPr>
        <p:spPr>
          <a:xfrm>
            <a:off x="768096" y="438912"/>
            <a:ext cx="7290054" cy="996095"/>
          </a:xfrm>
          <a:prstGeom prst="rect">
            <a:avLst/>
          </a:prstGeom>
          <a:noFill/>
          <a:ln>
            <a:noFill/>
          </a:ln>
        </p:spPr>
        <p:txBody>
          <a:bodyPr spcFirstLastPara="1" wrap="square" lIns="91425" tIns="91425" rIns="91425" bIns="91425" anchor="b" anchorCtr="0">
            <a:noAutofit/>
          </a:bodyPr>
          <a:lstStyle/>
          <a:p>
            <a:pPr algn="ctr">
              <a:lnSpc>
                <a:spcPct val="100000"/>
              </a:lnSpc>
              <a:buClr>
                <a:srgbClr val="000000"/>
              </a:buClr>
              <a:buSzPts val="2800"/>
            </a:pPr>
            <a:r>
              <a:rPr lang="it-IT" sz="2000" dirty="0">
                <a:solidFill>
                  <a:srgbClr val="000000"/>
                </a:solidFill>
                <a:sym typeface="Noto Sans Symbols"/>
              </a:rPr>
              <a:t>LEVINSON - 1983</a:t>
            </a:r>
            <a:endParaRPr sz="2000" dirty="0">
              <a:solidFill>
                <a:srgbClr val="000000"/>
              </a:solidFill>
              <a:sym typeface="Noto Sans Symbols"/>
            </a:endParaRPr>
          </a:p>
        </p:txBody>
      </p:sp>
      <p:sp>
        <p:nvSpPr>
          <p:cNvPr id="217" name="Google Shape;217;p19"/>
          <p:cNvSpPr txBox="1">
            <a:spLocks noGrp="1"/>
          </p:cNvSpPr>
          <p:nvPr>
            <p:ph type="body" idx="1"/>
          </p:nvPr>
        </p:nvSpPr>
        <p:spPr>
          <a:xfrm>
            <a:off x="768096" y="1714500"/>
            <a:ext cx="7290055" cy="3017520"/>
          </a:xfrm>
          <a:prstGeom prst="rect">
            <a:avLst/>
          </a:prstGeom>
          <a:noFill/>
          <a:ln>
            <a:noFill/>
          </a:ln>
        </p:spPr>
        <p:txBody>
          <a:bodyPr spcFirstLastPara="1" wrap="square" lIns="91425" tIns="91425" rIns="91425" bIns="91425" anchor="t" anchorCtr="0">
            <a:noAutofit/>
          </a:bodyPr>
          <a:lstStyle/>
          <a:p>
            <a:pPr marL="68580" lvl="0" indent="-68580" algn="l" rtl="0">
              <a:lnSpc>
                <a:spcPct val="90000"/>
              </a:lnSpc>
              <a:spcBef>
                <a:spcPts val="150"/>
              </a:spcBef>
              <a:spcAft>
                <a:spcPts val="0"/>
              </a:spcAft>
              <a:buClr>
                <a:srgbClr val="FFFFFF"/>
              </a:buClr>
              <a:buSzPts val="1200"/>
              <a:buNone/>
            </a:pPr>
            <a:endParaRPr sz="1300">
              <a:solidFill>
                <a:schemeClr val="dk1"/>
              </a:solidFill>
              <a:latin typeface="Noto Sans Symbols"/>
              <a:ea typeface="Noto Sans Symbols"/>
              <a:cs typeface="Noto Sans Symbols"/>
              <a:sym typeface="Noto Sans Symbols"/>
            </a:endParaRPr>
          </a:p>
          <a:p>
            <a:pPr marL="68580" lvl="0" indent="-68580" algn="l" rtl="0">
              <a:lnSpc>
                <a:spcPct val="90000"/>
              </a:lnSpc>
              <a:spcBef>
                <a:spcPts val="150"/>
              </a:spcBef>
              <a:spcAft>
                <a:spcPts val="0"/>
              </a:spcAft>
              <a:buClr>
                <a:srgbClr val="FFFFFF"/>
              </a:buClr>
              <a:buSzPts val="1200"/>
              <a:buNone/>
            </a:pPr>
            <a:r>
              <a:rPr lang="it-IT" sz="1300">
                <a:solidFill>
                  <a:schemeClr val="dk1"/>
                </a:solidFill>
                <a:latin typeface="Noto Sans Symbols"/>
                <a:ea typeface="Noto Sans Symbols"/>
                <a:cs typeface="Noto Sans Symbols"/>
                <a:sym typeface="Noto Sans Symbols"/>
              </a:rPr>
              <a:t>Levinson descrive così le varie ere che formano la macrostruttura del ciclo vitale:</a:t>
            </a:r>
            <a:endParaRPr sz="1750">
              <a:latin typeface="Noto Sans Symbols"/>
              <a:ea typeface="Noto Sans Symbols"/>
              <a:cs typeface="Noto Sans Symbols"/>
              <a:sym typeface="Noto Sans Symbols"/>
            </a:endParaRPr>
          </a:p>
          <a:p>
            <a:pPr marL="68580" lvl="0" indent="-68580" algn="l" rtl="0">
              <a:lnSpc>
                <a:spcPct val="90000"/>
              </a:lnSpc>
              <a:spcBef>
                <a:spcPts val="150"/>
              </a:spcBef>
              <a:spcAft>
                <a:spcPts val="0"/>
              </a:spcAft>
              <a:buClr>
                <a:srgbClr val="FFFFFF"/>
              </a:buClr>
              <a:buSzPts val="1200"/>
              <a:buNone/>
            </a:pPr>
            <a:r>
              <a:rPr lang="it-IT" sz="1300">
                <a:solidFill>
                  <a:schemeClr val="dk1"/>
                </a:solidFill>
                <a:latin typeface="Noto Sans Symbols"/>
                <a:ea typeface="Noto Sans Symbols"/>
                <a:cs typeface="Noto Sans Symbols"/>
                <a:sym typeface="Noto Sans Symbols"/>
              </a:rPr>
              <a:t>• 0-22 anni – infanzia e adolescenza </a:t>
            </a:r>
            <a:endParaRPr sz="1750">
              <a:latin typeface="Noto Sans Symbols"/>
              <a:ea typeface="Noto Sans Symbols"/>
              <a:cs typeface="Noto Sans Symbols"/>
              <a:sym typeface="Noto Sans Symbols"/>
            </a:endParaRPr>
          </a:p>
          <a:p>
            <a:pPr marL="68580" lvl="0" indent="-68580" algn="l" rtl="0">
              <a:lnSpc>
                <a:spcPct val="90000"/>
              </a:lnSpc>
              <a:spcBef>
                <a:spcPts val="150"/>
              </a:spcBef>
              <a:spcAft>
                <a:spcPts val="0"/>
              </a:spcAft>
              <a:buClr>
                <a:srgbClr val="FFFFFF"/>
              </a:buClr>
              <a:buSzPts val="1200"/>
              <a:buNone/>
            </a:pPr>
            <a:r>
              <a:rPr lang="it-IT" sz="1300">
                <a:solidFill>
                  <a:schemeClr val="dk1"/>
                </a:solidFill>
                <a:latin typeface="Noto Sans Symbols"/>
                <a:ea typeface="Noto Sans Symbols"/>
                <a:cs typeface="Noto Sans Symbols"/>
                <a:sym typeface="Noto Sans Symbols"/>
              </a:rPr>
              <a:t>• 23-35/40 anni – prima età adulta </a:t>
            </a:r>
            <a:endParaRPr sz="1750">
              <a:latin typeface="Noto Sans Symbols"/>
              <a:ea typeface="Noto Sans Symbols"/>
              <a:cs typeface="Noto Sans Symbols"/>
              <a:sym typeface="Noto Sans Symbols"/>
            </a:endParaRPr>
          </a:p>
          <a:p>
            <a:pPr marL="68580" lvl="0" indent="-68580" algn="l" rtl="0">
              <a:lnSpc>
                <a:spcPct val="90000"/>
              </a:lnSpc>
              <a:spcBef>
                <a:spcPts val="150"/>
              </a:spcBef>
              <a:spcAft>
                <a:spcPts val="0"/>
              </a:spcAft>
              <a:buClr>
                <a:srgbClr val="FFFFFF"/>
              </a:buClr>
              <a:buSzPts val="1200"/>
              <a:buNone/>
            </a:pPr>
            <a:r>
              <a:rPr lang="it-IT" sz="1300">
                <a:solidFill>
                  <a:schemeClr val="dk1"/>
                </a:solidFill>
                <a:latin typeface="Noto Sans Symbols"/>
                <a:ea typeface="Noto Sans Symbols"/>
                <a:cs typeface="Noto Sans Symbols"/>
                <a:sym typeface="Noto Sans Symbols"/>
              </a:rPr>
              <a:t>• 40-65 anni – media età adulta </a:t>
            </a:r>
            <a:endParaRPr sz="1750">
              <a:latin typeface="Noto Sans Symbols"/>
              <a:ea typeface="Noto Sans Symbols"/>
              <a:cs typeface="Noto Sans Symbols"/>
              <a:sym typeface="Noto Sans Symbols"/>
            </a:endParaRPr>
          </a:p>
          <a:p>
            <a:pPr marL="68580" lvl="0" indent="-68580" algn="l" rtl="0">
              <a:lnSpc>
                <a:spcPct val="90000"/>
              </a:lnSpc>
              <a:spcBef>
                <a:spcPts val="150"/>
              </a:spcBef>
              <a:spcAft>
                <a:spcPts val="0"/>
              </a:spcAft>
              <a:buClr>
                <a:srgbClr val="FFFFFF"/>
              </a:buClr>
              <a:buSzPts val="1200"/>
              <a:buNone/>
            </a:pPr>
            <a:r>
              <a:rPr lang="it-IT" sz="1300">
                <a:solidFill>
                  <a:schemeClr val="dk1"/>
                </a:solidFill>
                <a:latin typeface="Noto Sans Symbols"/>
                <a:ea typeface="Noto Sans Symbols"/>
                <a:cs typeface="Noto Sans Symbols"/>
                <a:sym typeface="Noto Sans Symbols"/>
              </a:rPr>
              <a:t>• Dopo i 60 anni - tarda età adulta </a:t>
            </a:r>
            <a:endParaRPr sz="1750">
              <a:latin typeface="Noto Sans Symbols"/>
              <a:ea typeface="Noto Sans Symbols"/>
              <a:cs typeface="Noto Sans Symbols"/>
              <a:sym typeface="Noto Sans Symbols"/>
            </a:endParaRPr>
          </a:p>
          <a:p>
            <a:pPr marL="68580" lvl="0" indent="-68580" algn="l" rtl="0">
              <a:lnSpc>
                <a:spcPct val="90000"/>
              </a:lnSpc>
              <a:spcBef>
                <a:spcPts val="150"/>
              </a:spcBef>
              <a:spcAft>
                <a:spcPts val="0"/>
              </a:spcAft>
              <a:buClr>
                <a:srgbClr val="FFFFFF"/>
              </a:buClr>
              <a:buSzPts val="1200"/>
              <a:buNone/>
            </a:pPr>
            <a:endParaRPr sz="1300">
              <a:solidFill>
                <a:schemeClr val="dk1"/>
              </a:solidFill>
              <a:latin typeface="Noto Sans Symbols"/>
              <a:ea typeface="Noto Sans Symbols"/>
              <a:cs typeface="Noto Sans Symbols"/>
              <a:sym typeface="Noto Sans Symbols"/>
            </a:endParaRPr>
          </a:p>
          <a:p>
            <a:pPr marL="68580" lvl="0" indent="-68580" algn="l" rtl="0">
              <a:lnSpc>
                <a:spcPct val="90000"/>
              </a:lnSpc>
              <a:spcBef>
                <a:spcPts val="150"/>
              </a:spcBef>
              <a:spcAft>
                <a:spcPts val="0"/>
              </a:spcAft>
              <a:buClr>
                <a:srgbClr val="FFFFFF"/>
              </a:buClr>
              <a:buSzPts val="1200"/>
              <a:buNone/>
            </a:pPr>
            <a:r>
              <a:rPr lang="it-IT" sz="1300">
                <a:solidFill>
                  <a:schemeClr val="dk1"/>
                </a:solidFill>
                <a:latin typeface="Noto Sans Symbols"/>
                <a:ea typeface="Noto Sans Symbols"/>
                <a:cs typeface="Noto Sans Symbols"/>
                <a:sym typeface="Noto Sans Symbols"/>
              </a:rPr>
              <a:t> Tali stadi sono inframmezzati da tre periodi di transizione: </a:t>
            </a:r>
            <a:endParaRPr sz="1750">
              <a:latin typeface="Noto Sans Symbols"/>
              <a:ea typeface="Noto Sans Symbols"/>
              <a:cs typeface="Noto Sans Symbols"/>
              <a:sym typeface="Noto Sans Symbols"/>
            </a:endParaRPr>
          </a:p>
          <a:p>
            <a:pPr marL="68580" lvl="0" indent="-68580" algn="l" rtl="0">
              <a:lnSpc>
                <a:spcPct val="90000"/>
              </a:lnSpc>
              <a:spcBef>
                <a:spcPts val="150"/>
              </a:spcBef>
              <a:spcAft>
                <a:spcPts val="0"/>
              </a:spcAft>
              <a:buClr>
                <a:srgbClr val="FFFFFF"/>
              </a:buClr>
              <a:buSzPts val="1200"/>
              <a:buNone/>
            </a:pPr>
            <a:r>
              <a:rPr lang="it-IT" sz="1300">
                <a:solidFill>
                  <a:schemeClr val="dk1"/>
                </a:solidFill>
                <a:latin typeface="Noto Sans Symbols"/>
                <a:ea typeface="Noto Sans Symbols"/>
                <a:cs typeface="Noto Sans Symbols"/>
                <a:sym typeface="Noto Sans Symbols"/>
              </a:rPr>
              <a:t>• Transizione della prima età adulta </a:t>
            </a:r>
            <a:endParaRPr sz="1750">
              <a:latin typeface="Noto Sans Symbols"/>
              <a:ea typeface="Noto Sans Symbols"/>
              <a:cs typeface="Noto Sans Symbols"/>
              <a:sym typeface="Noto Sans Symbols"/>
            </a:endParaRPr>
          </a:p>
          <a:p>
            <a:pPr marL="68580" lvl="0" indent="-68580" algn="l" rtl="0">
              <a:lnSpc>
                <a:spcPct val="90000"/>
              </a:lnSpc>
              <a:spcBef>
                <a:spcPts val="150"/>
              </a:spcBef>
              <a:spcAft>
                <a:spcPts val="0"/>
              </a:spcAft>
              <a:buClr>
                <a:srgbClr val="FFFFFF"/>
              </a:buClr>
              <a:buSzPts val="1200"/>
              <a:buNone/>
            </a:pPr>
            <a:r>
              <a:rPr lang="it-IT" sz="1300">
                <a:solidFill>
                  <a:schemeClr val="dk1"/>
                </a:solidFill>
                <a:latin typeface="Noto Sans Symbols"/>
                <a:ea typeface="Noto Sans Symbols"/>
                <a:cs typeface="Noto Sans Symbols"/>
                <a:sym typeface="Noto Sans Symbols"/>
              </a:rPr>
              <a:t>• Transizione della media età adulta </a:t>
            </a:r>
            <a:endParaRPr sz="1750">
              <a:latin typeface="Noto Sans Symbols"/>
              <a:ea typeface="Noto Sans Symbols"/>
              <a:cs typeface="Noto Sans Symbols"/>
              <a:sym typeface="Noto Sans Symbols"/>
            </a:endParaRPr>
          </a:p>
          <a:p>
            <a:pPr marL="68580" lvl="0" indent="-68580" algn="l" rtl="0">
              <a:lnSpc>
                <a:spcPct val="90000"/>
              </a:lnSpc>
              <a:spcBef>
                <a:spcPts val="150"/>
              </a:spcBef>
              <a:spcAft>
                <a:spcPts val="150"/>
              </a:spcAft>
              <a:buClr>
                <a:srgbClr val="FFFFFF"/>
              </a:buClr>
              <a:buSzPts val="1200"/>
              <a:buNone/>
            </a:pPr>
            <a:r>
              <a:rPr lang="it-IT" sz="1300">
                <a:solidFill>
                  <a:schemeClr val="dk1"/>
                </a:solidFill>
                <a:latin typeface="Noto Sans Symbols"/>
                <a:ea typeface="Noto Sans Symbols"/>
                <a:cs typeface="Noto Sans Symbols"/>
                <a:sym typeface="Noto Sans Symbols"/>
              </a:rPr>
              <a:t>• Transizione della tarda età adulta</a:t>
            </a:r>
            <a:endParaRPr sz="1750" i="1">
              <a:solidFill>
                <a:schemeClr val="dk1"/>
              </a:solidFill>
              <a:latin typeface="Noto Sans Symbols"/>
              <a:ea typeface="Noto Sans Symbols"/>
              <a:cs typeface="Noto Sans Symbols"/>
              <a:sym typeface="Noto Sans Symbols"/>
            </a:endParaRPr>
          </a:p>
        </p:txBody>
      </p:sp>
      <p:pic>
        <p:nvPicPr>
          <p:cNvPr id="218" name="Google Shape;218;p19" descr="Death_to_stock_communicate_hands_3.jpg"/>
          <p:cNvPicPr preferRelativeResize="0"/>
          <p:nvPr/>
        </p:nvPicPr>
        <p:blipFill rotWithShape="1">
          <a:blip r:embed="rId3">
            <a:alphaModFix/>
          </a:blip>
          <a:srcRect/>
          <a:stretch/>
        </p:blipFill>
        <p:spPr>
          <a:xfrm rot="123228">
            <a:off x="6804238" y="514461"/>
            <a:ext cx="1607232" cy="1607232"/>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08"/>
        <p:cNvGrpSpPr/>
        <p:nvPr/>
      </p:nvGrpSpPr>
      <p:grpSpPr>
        <a:xfrm>
          <a:off x="0" y="0"/>
          <a:ext cx="0" cy="0"/>
          <a:chOff x="0" y="0"/>
          <a:chExt cx="0" cy="0"/>
        </a:xfrm>
      </p:grpSpPr>
      <p:sp>
        <p:nvSpPr>
          <p:cNvPr id="109" name="Google Shape;109;ge8c4f8cc39_0_2"/>
          <p:cNvSpPr txBox="1">
            <a:spLocks noGrp="1"/>
          </p:cNvSpPr>
          <p:nvPr>
            <p:ph type="title" idx="4294967295"/>
          </p:nvPr>
        </p:nvSpPr>
        <p:spPr>
          <a:xfrm>
            <a:off x="2663400" y="3873625"/>
            <a:ext cx="3621900" cy="928500"/>
          </a:xfrm>
          <a:prstGeom prst="rect">
            <a:avLst/>
          </a:prstGeom>
          <a:noFill/>
          <a:ln>
            <a:noFill/>
          </a:ln>
        </p:spPr>
        <p:txBody>
          <a:bodyPr spcFirstLastPara="1" wrap="square" lIns="91425" tIns="91425" rIns="91425" bIns="91425" anchor="ctr" anchorCtr="0">
            <a:noAutofit/>
          </a:bodyPr>
          <a:lstStyle/>
          <a:p>
            <a:pPr marL="0" lvl="0" indent="0" algn="ctr" rtl="0">
              <a:lnSpc>
                <a:spcPct val="100000"/>
              </a:lnSpc>
              <a:spcBef>
                <a:spcPts val="0"/>
              </a:spcBef>
              <a:spcAft>
                <a:spcPts val="0"/>
              </a:spcAft>
              <a:buSzPts val="2800"/>
              <a:buNone/>
            </a:pPr>
            <a:r>
              <a:rPr lang="it-IT" sz="1800" i="1" dirty="0">
                <a:solidFill>
                  <a:srgbClr val="000000"/>
                </a:solidFill>
                <a:latin typeface="Calibri" panose="020F0502020204030204" pitchFamily="34" charset="0"/>
                <a:ea typeface="Ubuntu"/>
                <a:cs typeface="Calibri" panose="020F0502020204030204" pitchFamily="34" charset="0"/>
                <a:sym typeface="Ubuntu"/>
              </a:rPr>
              <a:t>Le nostre parole</a:t>
            </a:r>
            <a:endParaRPr sz="1800" i="1" dirty="0">
              <a:solidFill>
                <a:srgbClr val="000000"/>
              </a:solidFill>
              <a:latin typeface="Calibri" panose="020F0502020204030204" pitchFamily="34" charset="0"/>
              <a:ea typeface="Ubuntu"/>
              <a:cs typeface="Calibri" panose="020F0502020204030204" pitchFamily="34" charset="0"/>
              <a:sym typeface="Ubuntu"/>
            </a:endParaRPr>
          </a:p>
        </p:txBody>
      </p:sp>
      <p:sp>
        <p:nvSpPr>
          <p:cNvPr id="110" name="Google Shape;110;ge8c4f8cc39_0_2"/>
          <p:cNvSpPr txBox="1">
            <a:spLocks noGrp="1"/>
          </p:cNvSpPr>
          <p:nvPr>
            <p:ph type="sldNum" idx="12"/>
          </p:nvPr>
        </p:nvSpPr>
        <p:spPr>
          <a:xfrm>
            <a:off x="8716025" y="4676375"/>
            <a:ext cx="428100" cy="467100"/>
          </a:xfrm>
          <a:prstGeom prst="rect">
            <a:avLst/>
          </a:prstGeom>
          <a:noFill/>
          <a:ln>
            <a:noFill/>
          </a:ln>
        </p:spPr>
        <p:txBody>
          <a:bodyPr spcFirstLastPara="1" wrap="square" lIns="91425" tIns="91425" rIns="91425" bIns="91425" anchor="ctr" anchorCtr="0">
            <a:noAutofit/>
          </a:bodyPr>
          <a:lstStyle/>
          <a:p>
            <a:pPr marL="0" lvl="0" indent="0" algn="ctr" rtl="0">
              <a:lnSpc>
                <a:spcPct val="100000"/>
              </a:lnSpc>
              <a:spcBef>
                <a:spcPts val="0"/>
              </a:spcBef>
              <a:spcAft>
                <a:spcPts val="0"/>
              </a:spcAft>
              <a:buSzPts val="1300"/>
              <a:buNone/>
            </a:pPr>
            <a:fld id="{00000000-1234-1234-1234-123412341234}" type="slidenum">
              <a:rPr lang="it-IT"/>
              <a:t>2</a:t>
            </a:fld>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22"/>
        <p:cNvGrpSpPr/>
        <p:nvPr/>
      </p:nvGrpSpPr>
      <p:grpSpPr>
        <a:xfrm>
          <a:off x="0" y="0"/>
          <a:ext cx="0" cy="0"/>
          <a:chOff x="0" y="0"/>
          <a:chExt cx="0" cy="0"/>
        </a:xfrm>
      </p:grpSpPr>
      <p:sp>
        <p:nvSpPr>
          <p:cNvPr id="223" name="Google Shape;223;p20"/>
          <p:cNvSpPr txBox="1">
            <a:spLocks noGrp="1"/>
          </p:cNvSpPr>
          <p:nvPr>
            <p:ph type="title"/>
          </p:nvPr>
        </p:nvSpPr>
        <p:spPr>
          <a:xfrm>
            <a:off x="768096" y="310085"/>
            <a:ext cx="7290000" cy="1124700"/>
          </a:xfrm>
          <a:prstGeom prst="rect">
            <a:avLst/>
          </a:prstGeom>
          <a:noFill/>
          <a:ln>
            <a:noFill/>
          </a:ln>
        </p:spPr>
        <p:txBody>
          <a:bodyPr spcFirstLastPara="1" wrap="square" lIns="91425" tIns="91425" rIns="91425" bIns="91425" anchor="b" anchorCtr="0">
            <a:noAutofit/>
          </a:bodyPr>
          <a:lstStyle/>
          <a:p>
            <a:pPr marL="0" lvl="0" indent="0" algn="ctr">
              <a:lnSpc>
                <a:spcPct val="100000"/>
              </a:lnSpc>
              <a:buClr>
                <a:srgbClr val="000000"/>
              </a:buClr>
              <a:buSzPts val="2800"/>
            </a:pPr>
            <a:r>
              <a:rPr lang="it-IT" sz="2000" dirty="0">
                <a:solidFill>
                  <a:srgbClr val="000000"/>
                </a:solidFill>
                <a:sym typeface="Noto Sans Symbols"/>
              </a:rPr>
              <a:t>TITMUS- 1996</a:t>
            </a:r>
            <a:endParaRPr sz="2000" dirty="0">
              <a:solidFill>
                <a:srgbClr val="000000"/>
              </a:solidFill>
              <a:sym typeface="Noto Sans Symbols"/>
            </a:endParaRPr>
          </a:p>
        </p:txBody>
      </p:sp>
      <p:sp>
        <p:nvSpPr>
          <p:cNvPr id="224" name="Google Shape;224;p20"/>
          <p:cNvSpPr txBox="1">
            <a:spLocks noGrp="1"/>
          </p:cNvSpPr>
          <p:nvPr>
            <p:ph type="body" idx="1"/>
          </p:nvPr>
        </p:nvSpPr>
        <p:spPr>
          <a:xfrm>
            <a:off x="768096" y="1714500"/>
            <a:ext cx="6947571" cy="2470382"/>
          </a:xfrm>
          <a:prstGeom prst="rect">
            <a:avLst/>
          </a:prstGeom>
          <a:noFill/>
          <a:ln>
            <a:noFill/>
          </a:ln>
        </p:spPr>
        <p:txBody>
          <a:bodyPr spcFirstLastPara="1" wrap="square" lIns="91425" tIns="91425" rIns="91425" bIns="91425" anchor="t" anchorCtr="0">
            <a:noAutofit/>
          </a:bodyPr>
          <a:lstStyle/>
          <a:p>
            <a:pPr marL="457200" lvl="0" indent="-317500" algn="ctr" rtl="0">
              <a:lnSpc>
                <a:spcPct val="106000"/>
              </a:lnSpc>
              <a:spcBef>
                <a:spcPts val="0"/>
              </a:spcBef>
              <a:spcAft>
                <a:spcPts val="0"/>
              </a:spcAft>
              <a:buSzPts val="1400"/>
              <a:buNone/>
            </a:pPr>
            <a:r>
              <a:rPr lang="it-IT" sz="1400" i="1" dirty="0">
                <a:solidFill>
                  <a:schemeClr val="dk1"/>
                </a:solidFill>
                <a:latin typeface="Noto Sans Symbols"/>
                <a:ea typeface="Noto Sans Symbols"/>
                <a:cs typeface="Noto Sans Symbols"/>
                <a:sym typeface="Noto Sans Symbols"/>
              </a:rPr>
              <a:t>L’adultità è identificata con la possibilità di assolvere a una</a:t>
            </a:r>
            <a:endParaRPr sz="1400" i="1" dirty="0">
              <a:solidFill>
                <a:schemeClr val="dk1"/>
              </a:solidFill>
              <a:latin typeface="Noto Sans Symbols"/>
              <a:ea typeface="Noto Sans Symbols"/>
              <a:cs typeface="Noto Sans Symbols"/>
              <a:sym typeface="Noto Sans Symbols"/>
            </a:endParaRPr>
          </a:p>
          <a:p>
            <a:pPr marL="457200" lvl="0" indent="-317500" algn="ctr" rtl="0">
              <a:lnSpc>
                <a:spcPct val="106000"/>
              </a:lnSpc>
              <a:spcBef>
                <a:spcPts val="0"/>
              </a:spcBef>
              <a:spcAft>
                <a:spcPts val="0"/>
              </a:spcAft>
              <a:buSzPts val="1400"/>
              <a:buNone/>
            </a:pPr>
            <a:r>
              <a:rPr lang="it-IT" sz="1400" i="1" dirty="0">
                <a:solidFill>
                  <a:schemeClr val="dk1"/>
                </a:solidFill>
                <a:latin typeface="Noto Sans Symbols"/>
                <a:ea typeface="Noto Sans Symbols"/>
                <a:cs typeface="Noto Sans Symbols"/>
                <a:sym typeface="Noto Sans Symbols"/>
              </a:rPr>
              <a:t>molteplicità di ruoli, in diverse situazioni individuali e collettive, </a:t>
            </a:r>
            <a:endParaRPr dirty="0">
              <a:latin typeface="Noto Sans Symbols"/>
              <a:ea typeface="Noto Sans Symbols"/>
              <a:cs typeface="Noto Sans Symbols"/>
              <a:sym typeface="Noto Sans Symbols"/>
            </a:endParaRPr>
          </a:p>
          <a:p>
            <a:pPr marL="457200" lvl="0" indent="-317500" algn="ctr" rtl="0">
              <a:lnSpc>
                <a:spcPct val="106000"/>
              </a:lnSpc>
              <a:spcBef>
                <a:spcPts val="0"/>
              </a:spcBef>
              <a:spcAft>
                <a:spcPts val="0"/>
              </a:spcAft>
              <a:buSzPts val="1400"/>
              <a:buNone/>
            </a:pPr>
            <a:r>
              <a:rPr lang="it-IT" sz="1400" i="1" dirty="0">
                <a:solidFill>
                  <a:schemeClr val="dk1"/>
                </a:solidFill>
                <a:latin typeface="Noto Sans Symbols"/>
                <a:ea typeface="Noto Sans Symbols"/>
                <a:cs typeface="Noto Sans Symbols"/>
                <a:sym typeface="Noto Sans Symbols"/>
              </a:rPr>
              <a:t>che possono essere elencate come segue: guadagnarsi da vivere;</a:t>
            </a:r>
            <a:endParaRPr sz="1400" i="1" dirty="0">
              <a:solidFill>
                <a:schemeClr val="dk1"/>
              </a:solidFill>
              <a:latin typeface="Noto Sans Symbols"/>
              <a:ea typeface="Noto Sans Symbols"/>
              <a:cs typeface="Noto Sans Symbols"/>
              <a:sym typeface="Noto Sans Symbols"/>
            </a:endParaRPr>
          </a:p>
          <a:p>
            <a:pPr marL="457200" lvl="0" indent="-317500" algn="ctr" rtl="0">
              <a:lnSpc>
                <a:spcPct val="106000"/>
              </a:lnSpc>
              <a:spcBef>
                <a:spcPts val="0"/>
              </a:spcBef>
              <a:spcAft>
                <a:spcPts val="0"/>
              </a:spcAft>
              <a:buSzPts val="1400"/>
              <a:buNone/>
            </a:pPr>
            <a:r>
              <a:rPr lang="it-IT" sz="1400" i="1" dirty="0">
                <a:solidFill>
                  <a:schemeClr val="dk1"/>
                </a:solidFill>
                <a:latin typeface="Noto Sans Symbols"/>
                <a:ea typeface="Noto Sans Symbols"/>
                <a:cs typeface="Noto Sans Symbols"/>
                <a:sym typeface="Noto Sans Symbols"/>
              </a:rPr>
              <a:t>stringere matrimonio; avere relazioni sessuali; essere genitori;</a:t>
            </a:r>
            <a:endParaRPr dirty="0">
              <a:latin typeface="Noto Sans Symbols"/>
              <a:ea typeface="Noto Sans Symbols"/>
              <a:cs typeface="Noto Sans Symbols"/>
              <a:sym typeface="Noto Sans Symbols"/>
            </a:endParaRPr>
          </a:p>
          <a:p>
            <a:pPr marL="457200" lvl="0" indent="-317500" algn="ctr" rtl="0">
              <a:lnSpc>
                <a:spcPct val="106000"/>
              </a:lnSpc>
              <a:spcBef>
                <a:spcPts val="0"/>
              </a:spcBef>
              <a:spcAft>
                <a:spcPts val="0"/>
              </a:spcAft>
              <a:buSzPts val="1400"/>
              <a:buNone/>
            </a:pPr>
            <a:r>
              <a:rPr lang="it-IT" sz="1400" i="1" dirty="0">
                <a:solidFill>
                  <a:schemeClr val="dk1"/>
                </a:solidFill>
                <a:latin typeface="Noto Sans Symbols"/>
                <a:ea typeface="Noto Sans Symbols"/>
                <a:cs typeface="Noto Sans Symbols"/>
                <a:sym typeface="Noto Sans Symbols"/>
              </a:rPr>
              <a:t>vivere attivamente da cittadini; avere attività sociali e culturali nel </a:t>
            </a:r>
            <a:endParaRPr dirty="0">
              <a:latin typeface="Noto Sans Symbols"/>
              <a:ea typeface="Noto Sans Symbols"/>
              <a:cs typeface="Noto Sans Symbols"/>
              <a:sym typeface="Noto Sans Symbols"/>
            </a:endParaRPr>
          </a:p>
          <a:p>
            <a:pPr marL="457200" lvl="0" indent="-317500" algn="ctr" rtl="0">
              <a:lnSpc>
                <a:spcPct val="106000"/>
              </a:lnSpc>
              <a:spcBef>
                <a:spcPts val="0"/>
              </a:spcBef>
              <a:spcAft>
                <a:spcPts val="0"/>
              </a:spcAft>
              <a:buSzPts val="1400"/>
              <a:buNone/>
            </a:pPr>
            <a:r>
              <a:rPr lang="it-IT" sz="1400" i="1" dirty="0">
                <a:solidFill>
                  <a:schemeClr val="dk1"/>
                </a:solidFill>
                <a:latin typeface="Noto Sans Symbols"/>
                <a:ea typeface="Noto Sans Symbols"/>
                <a:cs typeface="Noto Sans Symbols"/>
                <a:sym typeface="Noto Sans Symbols"/>
              </a:rPr>
              <a:t>tempo libero; vivere in pensionamento: in questo ambito di indagine, sono le funzioni svolte che distinguono l’adultità dall’infanzia e dall’adolescenza, non il collocamento in una determinata età, sebbene tali funzioni siano generalmente in larga parte correlate all’età.</a:t>
            </a:r>
            <a:r>
              <a:rPr lang="it-IT" sz="1400" dirty="0">
                <a:solidFill>
                  <a:schemeClr val="dk1"/>
                </a:solidFill>
                <a:latin typeface="Noto Sans Symbols"/>
                <a:ea typeface="Noto Sans Symbols"/>
                <a:cs typeface="Noto Sans Symbols"/>
                <a:sym typeface="Noto Sans Symbols"/>
              </a:rPr>
              <a:t> </a:t>
            </a:r>
            <a:endParaRPr dirty="0">
              <a:latin typeface="Noto Sans Symbols"/>
              <a:ea typeface="Noto Sans Symbols"/>
              <a:cs typeface="Noto Sans Symbols"/>
              <a:sym typeface="Noto Sans Symbols"/>
            </a:endParaRPr>
          </a:p>
          <a:p>
            <a:pPr marL="457200" lvl="0" indent="-317500" algn="l" rtl="0">
              <a:lnSpc>
                <a:spcPct val="106000"/>
              </a:lnSpc>
              <a:spcBef>
                <a:spcPts val="0"/>
              </a:spcBef>
              <a:spcAft>
                <a:spcPts val="0"/>
              </a:spcAft>
              <a:buSzPts val="1800"/>
              <a:buNone/>
            </a:pPr>
            <a:endParaRPr i="1" dirty="0">
              <a:solidFill>
                <a:schemeClr val="lt1"/>
              </a:solidFill>
              <a:latin typeface="Sniglet"/>
              <a:ea typeface="Sniglet"/>
              <a:cs typeface="Sniglet"/>
              <a:sym typeface="Sniglet"/>
            </a:endParaRPr>
          </a:p>
        </p:txBody>
      </p:sp>
      <p:pic>
        <p:nvPicPr>
          <p:cNvPr id="225" name="Google Shape;225;p20" descr="Death_to_stock_communicate_hands_3.jpg"/>
          <p:cNvPicPr preferRelativeResize="0"/>
          <p:nvPr/>
        </p:nvPicPr>
        <p:blipFill rotWithShape="1">
          <a:blip r:embed="rId3">
            <a:alphaModFix/>
          </a:blip>
          <a:srcRect/>
          <a:stretch/>
        </p:blipFill>
        <p:spPr>
          <a:xfrm rot="123228">
            <a:off x="6804238" y="514461"/>
            <a:ext cx="1607232" cy="1607232"/>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29"/>
        <p:cNvGrpSpPr/>
        <p:nvPr/>
      </p:nvGrpSpPr>
      <p:grpSpPr>
        <a:xfrm>
          <a:off x="0" y="0"/>
          <a:ext cx="0" cy="0"/>
          <a:chOff x="0" y="0"/>
          <a:chExt cx="0" cy="0"/>
        </a:xfrm>
      </p:grpSpPr>
      <p:sp>
        <p:nvSpPr>
          <p:cNvPr id="230" name="Google Shape;230;p21"/>
          <p:cNvSpPr txBox="1">
            <a:spLocks noGrp="1"/>
          </p:cNvSpPr>
          <p:nvPr>
            <p:ph type="title"/>
          </p:nvPr>
        </p:nvSpPr>
        <p:spPr>
          <a:xfrm>
            <a:off x="666122" y="411480"/>
            <a:ext cx="7290000" cy="1069500"/>
          </a:xfrm>
          <a:prstGeom prst="rect">
            <a:avLst/>
          </a:prstGeom>
          <a:noFill/>
          <a:ln>
            <a:noFill/>
          </a:ln>
        </p:spPr>
        <p:txBody>
          <a:bodyPr spcFirstLastPara="1" wrap="square" lIns="91425" tIns="91425" rIns="91425" bIns="91425" anchor="b" anchorCtr="0">
            <a:noAutofit/>
          </a:bodyPr>
          <a:lstStyle/>
          <a:p>
            <a:pPr marL="0" lvl="0" indent="0" algn="ctr" rtl="0">
              <a:lnSpc>
                <a:spcPct val="100000"/>
              </a:lnSpc>
              <a:spcBef>
                <a:spcPts val="0"/>
              </a:spcBef>
              <a:spcAft>
                <a:spcPts val="0"/>
              </a:spcAft>
              <a:buClr>
                <a:srgbClr val="000000"/>
              </a:buClr>
              <a:buSzPts val="2800"/>
              <a:buFont typeface="Noto Sans Symbols"/>
              <a:buNone/>
            </a:pPr>
            <a:r>
              <a:rPr lang="it-IT" sz="2000" dirty="0">
                <a:solidFill>
                  <a:srgbClr val="000000"/>
                </a:solidFill>
                <a:sym typeface="Noto Sans Symbols"/>
              </a:rPr>
              <a:t>VERSO UNA NUOVA VISIONE DI ADULTO</a:t>
            </a:r>
            <a:endParaRPr sz="2000" dirty="0">
              <a:solidFill>
                <a:srgbClr val="000000"/>
              </a:solidFill>
              <a:sym typeface="Noto Sans Symbols"/>
            </a:endParaRPr>
          </a:p>
        </p:txBody>
      </p:sp>
      <p:sp>
        <p:nvSpPr>
          <p:cNvPr id="231" name="Google Shape;231;p21"/>
          <p:cNvSpPr txBox="1">
            <a:spLocks noGrp="1"/>
          </p:cNvSpPr>
          <p:nvPr>
            <p:ph type="body" idx="1"/>
          </p:nvPr>
        </p:nvSpPr>
        <p:spPr>
          <a:xfrm>
            <a:off x="768096" y="1725825"/>
            <a:ext cx="7290000" cy="3017400"/>
          </a:xfrm>
          <a:prstGeom prst="rect">
            <a:avLst/>
          </a:prstGeom>
          <a:noFill/>
          <a:ln>
            <a:noFill/>
          </a:ln>
        </p:spPr>
        <p:txBody>
          <a:bodyPr spcFirstLastPara="1" wrap="square" lIns="91425" tIns="91425" rIns="91425" bIns="91425" anchor="t" anchorCtr="0">
            <a:noAutofit/>
          </a:bodyPr>
          <a:lstStyle/>
          <a:p>
            <a:pPr marL="457200" lvl="0" indent="-228600" algn="just" rtl="0">
              <a:lnSpc>
                <a:spcPct val="106000"/>
              </a:lnSpc>
              <a:spcBef>
                <a:spcPts val="0"/>
              </a:spcBef>
              <a:spcAft>
                <a:spcPts val="0"/>
              </a:spcAft>
              <a:buClr>
                <a:srgbClr val="FFFFFF"/>
              </a:buClr>
              <a:buSzPts val="1400"/>
              <a:buNone/>
            </a:pPr>
            <a:r>
              <a:rPr lang="it-IT" sz="1300">
                <a:solidFill>
                  <a:schemeClr val="dk1"/>
                </a:solidFill>
                <a:latin typeface="Noto Sans Symbols"/>
                <a:ea typeface="Noto Sans Symbols"/>
                <a:cs typeface="Noto Sans Symbols"/>
                <a:sym typeface="Noto Sans Symbols"/>
              </a:rPr>
              <a:t>La rivisitazione delle teorie stadiali  e le teorie funzionali portano ad</a:t>
            </a:r>
            <a:endParaRPr sz="1700">
              <a:latin typeface="Noto Sans Symbols"/>
              <a:ea typeface="Noto Sans Symbols"/>
              <a:cs typeface="Noto Sans Symbols"/>
              <a:sym typeface="Noto Sans Symbols"/>
            </a:endParaRPr>
          </a:p>
          <a:p>
            <a:pPr marL="457200" lvl="0" indent="-228600" algn="just" rtl="0">
              <a:lnSpc>
                <a:spcPct val="106000"/>
              </a:lnSpc>
              <a:spcBef>
                <a:spcPts val="0"/>
              </a:spcBef>
              <a:spcAft>
                <a:spcPts val="0"/>
              </a:spcAft>
              <a:buClr>
                <a:srgbClr val="FFFFFF"/>
              </a:buClr>
              <a:buSzPts val="1400"/>
              <a:buNone/>
            </a:pPr>
            <a:r>
              <a:rPr lang="it-IT" sz="1300">
                <a:solidFill>
                  <a:schemeClr val="dk1"/>
                </a:solidFill>
                <a:latin typeface="Noto Sans Symbols"/>
                <a:ea typeface="Noto Sans Symbols"/>
                <a:cs typeface="Noto Sans Symbols"/>
                <a:sym typeface="Noto Sans Symbols"/>
              </a:rPr>
              <a:t>una nuova immagine dell’adultità caratterizzata da fasi di cambiamento</a:t>
            </a:r>
            <a:endParaRPr sz="1300">
              <a:solidFill>
                <a:schemeClr val="dk1"/>
              </a:solidFill>
              <a:latin typeface="Noto Sans Symbols"/>
              <a:ea typeface="Noto Sans Symbols"/>
              <a:cs typeface="Noto Sans Symbols"/>
              <a:sym typeface="Noto Sans Symbols"/>
            </a:endParaRPr>
          </a:p>
          <a:p>
            <a:pPr marL="457200" lvl="0" indent="-228600" algn="just" rtl="0">
              <a:lnSpc>
                <a:spcPct val="106000"/>
              </a:lnSpc>
              <a:spcBef>
                <a:spcPts val="0"/>
              </a:spcBef>
              <a:spcAft>
                <a:spcPts val="0"/>
              </a:spcAft>
              <a:buClr>
                <a:srgbClr val="FFFFFF"/>
              </a:buClr>
              <a:buSzPts val="1400"/>
              <a:buNone/>
            </a:pPr>
            <a:r>
              <a:rPr lang="it-IT" sz="1300">
                <a:solidFill>
                  <a:schemeClr val="dk1"/>
                </a:solidFill>
                <a:latin typeface="Noto Sans Symbols"/>
                <a:ea typeface="Noto Sans Symbols"/>
                <a:cs typeface="Noto Sans Symbols"/>
                <a:sym typeface="Noto Sans Symbols"/>
              </a:rPr>
              <a:t>in ambito cognitivo, affettivo e relazionale.    </a:t>
            </a:r>
            <a:endParaRPr sz="1700">
              <a:latin typeface="Noto Sans Symbols"/>
              <a:ea typeface="Noto Sans Symbols"/>
              <a:cs typeface="Noto Sans Symbols"/>
              <a:sym typeface="Noto Sans Symbols"/>
            </a:endParaRPr>
          </a:p>
          <a:p>
            <a:pPr marL="457200" lvl="0" indent="-228600" algn="just" rtl="0">
              <a:lnSpc>
                <a:spcPct val="106000"/>
              </a:lnSpc>
              <a:spcBef>
                <a:spcPts val="0"/>
              </a:spcBef>
              <a:spcAft>
                <a:spcPts val="0"/>
              </a:spcAft>
              <a:buClr>
                <a:srgbClr val="FFFFFF"/>
              </a:buClr>
              <a:buSzPts val="1400"/>
              <a:buNone/>
            </a:pPr>
            <a:r>
              <a:rPr lang="it-IT" sz="1300">
                <a:solidFill>
                  <a:schemeClr val="dk1"/>
                </a:solidFill>
                <a:latin typeface="Noto Sans Symbols"/>
                <a:ea typeface="Noto Sans Symbols"/>
                <a:cs typeface="Noto Sans Symbols"/>
                <a:sym typeface="Noto Sans Symbols"/>
              </a:rPr>
              <a:t>L’età adulta non è più percepita come fase “apicale” in cui si arresta ogni fase di sviluppo,</a:t>
            </a:r>
            <a:endParaRPr sz="1300">
              <a:latin typeface="Noto Sans Symbols"/>
              <a:ea typeface="Noto Sans Symbols"/>
              <a:cs typeface="Noto Sans Symbols"/>
              <a:sym typeface="Noto Sans Symbols"/>
            </a:endParaRPr>
          </a:p>
          <a:p>
            <a:pPr marL="457200" lvl="0" indent="-228600" algn="just" rtl="0">
              <a:lnSpc>
                <a:spcPct val="106000"/>
              </a:lnSpc>
              <a:spcBef>
                <a:spcPts val="0"/>
              </a:spcBef>
              <a:spcAft>
                <a:spcPts val="0"/>
              </a:spcAft>
              <a:buClr>
                <a:srgbClr val="FFFFFF"/>
              </a:buClr>
              <a:buSzPts val="1400"/>
              <a:buNone/>
            </a:pPr>
            <a:r>
              <a:rPr lang="it-IT" sz="1300">
                <a:solidFill>
                  <a:schemeClr val="dk1"/>
                </a:solidFill>
                <a:latin typeface="Noto Sans Symbols"/>
                <a:ea typeface="Noto Sans Symbols"/>
                <a:cs typeface="Noto Sans Symbols"/>
                <a:sym typeface="Noto Sans Symbols"/>
              </a:rPr>
              <a:t>ma parte integrante del “corso della vita” (Saraceno, 1986). </a:t>
            </a:r>
            <a:endParaRPr sz="1300">
              <a:solidFill>
                <a:schemeClr val="dk1"/>
              </a:solidFill>
              <a:latin typeface="Noto Sans Symbols"/>
              <a:ea typeface="Noto Sans Symbols"/>
              <a:cs typeface="Noto Sans Symbols"/>
              <a:sym typeface="Noto Sans Symbols"/>
            </a:endParaRPr>
          </a:p>
          <a:p>
            <a:pPr marL="457200" lvl="0" indent="-228600" algn="just" rtl="0">
              <a:lnSpc>
                <a:spcPct val="106000"/>
              </a:lnSpc>
              <a:spcBef>
                <a:spcPts val="0"/>
              </a:spcBef>
              <a:spcAft>
                <a:spcPts val="0"/>
              </a:spcAft>
              <a:buClr>
                <a:srgbClr val="FFFFFF"/>
              </a:buClr>
              <a:buSzPts val="1400"/>
              <a:buNone/>
            </a:pPr>
            <a:r>
              <a:rPr lang="it-IT" sz="1300">
                <a:solidFill>
                  <a:schemeClr val="dk1"/>
                </a:solidFill>
                <a:latin typeface="Noto Sans Symbols"/>
                <a:ea typeface="Noto Sans Symbols"/>
                <a:cs typeface="Noto Sans Symbols"/>
                <a:sym typeface="Noto Sans Symbols"/>
              </a:rPr>
              <a:t>Questa nuova visione di un adulto in movimento, sempre soggetto a cambiamenti, (</a:t>
            </a:r>
            <a:r>
              <a:rPr lang="it-IT" sz="1300" i="1">
                <a:solidFill>
                  <a:schemeClr val="dk1"/>
                </a:solidFill>
                <a:latin typeface="Noto Sans Symbols"/>
                <a:ea typeface="Noto Sans Symbols"/>
                <a:cs typeface="Noto Sans Symbols"/>
                <a:sym typeface="Noto Sans Symbols"/>
              </a:rPr>
              <a:t>De</a:t>
            </a:r>
            <a:endParaRPr sz="1300" i="1">
              <a:latin typeface="Noto Sans Symbols"/>
              <a:ea typeface="Noto Sans Symbols"/>
              <a:cs typeface="Noto Sans Symbols"/>
              <a:sym typeface="Noto Sans Symbols"/>
            </a:endParaRPr>
          </a:p>
          <a:p>
            <a:pPr marL="457200" lvl="0" indent="-228600" algn="just" rtl="0">
              <a:lnSpc>
                <a:spcPct val="106000"/>
              </a:lnSpc>
              <a:spcBef>
                <a:spcPts val="0"/>
              </a:spcBef>
              <a:spcAft>
                <a:spcPts val="0"/>
              </a:spcAft>
              <a:buClr>
                <a:srgbClr val="FFFFFF"/>
              </a:buClr>
              <a:buSzPts val="1400"/>
              <a:buNone/>
            </a:pPr>
            <a:r>
              <a:rPr lang="it-IT" sz="1300" i="1">
                <a:solidFill>
                  <a:schemeClr val="dk1"/>
                </a:solidFill>
                <a:latin typeface="Noto Sans Symbols"/>
                <a:ea typeface="Noto Sans Symbols"/>
                <a:cs typeface="Noto Sans Symbols"/>
                <a:sym typeface="Noto Sans Symbols"/>
              </a:rPr>
              <a:t>l'adulte-étalon à l'adulte  à problèmes</a:t>
            </a:r>
            <a:r>
              <a:rPr lang="it-IT" sz="1300">
                <a:solidFill>
                  <a:schemeClr val="dk1"/>
                </a:solidFill>
                <a:latin typeface="Noto Sans Symbols"/>
                <a:ea typeface="Noto Sans Symbols"/>
                <a:cs typeface="Noto Sans Symbols"/>
                <a:sym typeface="Noto Sans Symbols"/>
              </a:rPr>
              <a:t>,  Boutinet, 2010) ha dei risvolti anche sul concetto</a:t>
            </a:r>
            <a:endParaRPr sz="1300">
              <a:latin typeface="Noto Sans Symbols"/>
              <a:ea typeface="Noto Sans Symbols"/>
              <a:cs typeface="Noto Sans Symbols"/>
              <a:sym typeface="Noto Sans Symbols"/>
            </a:endParaRPr>
          </a:p>
          <a:p>
            <a:pPr marL="457200" lvl="0" indent="-228600" algn="just" rtl="0">
              <a:lnSpc>
                <a:spcPct val="106000"/>
              </a:lnSpc>
              <a:spcBef>
                <a:spcPts val="0"/>
              </a:spcBef>
              <a:spcAft>
                <a:spcPts val="0"/>
              </a:spcAft>
              <a:buClr>
                <a:srgbClr val="FFFFFF"/>
              </a:buClr>
              <a:buSzPts val="1400"/>
              <a:buNone/>
            </a:pPr>
            <a:r>
              <a:rPr lang="it-IT" sz="1300">
                <a:solidFill>
                  <a:schemeClr val="dk1"/>
                </a:solidFill>
                <a:latin typeface="Noto Sans Symbols"/>
                <a:ea typeface="Noto Sans Symbols"/>
                <a:cs typeface="Noto Sans Symbols"/>
                <a:sym typeface="Noto Sans Symbols"/>
              </a:rPr>
              <a:t>stesso di apprendimento che non può essere riferito ad una fase iniziale, ma che invece</a:t>
            </a:r>
            <a:endParaRPr sz="1300">
              <a:latin typeface="Noto Sans Symbols"/>
              <a:ea typeface="Noto Sans Symbols"/>
              <a:cs typeface="Noto Sans Symbols"/>
              <a:sym typeface="Noto Sans Symbols"/>
            </a:endParaRPr>
          </a:p>
          <a:p>
            <a:pPr marL="457200" lvl="0" indent="-228600" algn="just" rtl="0">
              <a:lnSpc>
                <a:spcPct val="106000"/>
              </a:lnSpc>
              <a:spcBef>
                <a:spcPts val="0"/>
              </a:spcBef>
              <a:spcAft>
                <a:spcPts val="0"/>
              </a:spcAft>
              <a:buClr>
                <a:srgbClr val="FFFFFF"/>
              </a:buClr>
              <a:buSzPts val="1400"/>
              <a:buNone/>
            </a:pPr>
            <a:r>
              <a:rPr lang="it-IT" sz="1300">
                <a:solidFill>
                  <a:schemeClr val="dk1"/>
                </a:solidFill>
                <a:latin typeface="Noto Sans Symbols"/>
                <a:ea typeface="Noto Sans Symbols"/>
                <a:cs typeface="Noto Sans Symbols"/>
                <a:sym typeface="Noto Sans Symbols"/>
              </a:rPr>
              <a:t>può e deve realizzarsi </a:t>
            </a:r>
            <a:r>
              <a:rPr lang="it-IT" sz="1300" u="sng">
                <a:solidFill>
                  <a:schemeClr val="dk1"/>
                </a:solidFill>
                <a:latin typeface="Noto Sans Symbols"/>
                <a:ea typeface="Noto Sans Symbols"/>
                <a:cs typeface="Noto Sans Symbols"/>
                <a:sym typeface="Noto Sans Symbols"/>
              </a:rPr>
              <a:t>per tutto l’arco della vita</a:t>
            </a:r>
            <a:r>
              <a:rPr lang="it-IT" sz="1300">
                <a:solidFill>
                  <a:schemeClr val="dk1"/>
                </a:solidFill>
                <a:latin typeface="Noto Sans Symbols"/>
                <a:ea typeface="Noto Sans Symbols"/>
                <a:cs typeface="Noto Sans Symbols"/>
                <a:sym typeface="Noto Sans Symbols"/>
              </a:rPr>
              <a:t>.</a:t>
            </a:r>
            <a:endParaRPr sz="1700">
              <a:latin typeface="Noto Sans Symbols"/>
              <a:ea typeface="Noto Sans Symbols"/>
              <a:cs typeface="Noto Sans Symbols"/>
              <a:sym typeface="Noto Sans Symbols"/>
            </a:endParaRPr>
          </a:p>
          <a:p>
            <a:pPr marL="457200" lvl="0" indent="-228600" algn="just" rtl="0">
              <a:lnSpc>
                <a:spcPct val="106000"/>
              </a:lnSpc>
              <a:spcBef>
                <a:spcPts val="0"/>
              </a:spcBef>
              <a:spcAft>
                <a:spcPts val="0"/>
              </a:spcAft>
              <a:buClr>
                <a:srgbClr val="FFFFFF"/>
              </a:buClr>
              <a:buSzPts val="1400"/>
              <a:buNone/>
            </a:pPr>
            <a:r>
              <a:rPr lang="it-IT" sz="1300">
                <a:solidFill>
                  <a:schemeClr val="dk1"/>
                </a:solidFill>
                <a:latin typeface="Noto Sans Symbols"/>
                <a:ea typeface="Noto Sans Symbols"/>
                <a:cs typeface="Noto Sans Symbols"/>
                <a:sym typeface="Noto Sans Symbols"/>
              </a:rPr>
              <a:t>Il processo di crescita è quindi multidimensionale, in quanto coinvolge tutti gli aspetti</a:t>
            </a:r>
            <a:endParaRPr sz="1300">
              <a:latin typeface="Noto Sans Symbols"/>
              <a:ea typeface="Noto Sans Symbols"/>
              <a:cs typeface="Noto Sans Symbols"/>
              <a:sym typeface="Noto Sans Symbols"/>
            </a:endParaRPr>
          </a:p>
          <a:p>
            <a:pPr marL="457200" lvl="0" indent="-228600" algn="just" rtl="0">
              <a:lnSpc>
                <a:spcPct val="106000"/>
              </a:lnSpc>
              <a:spcBef>
                <a:spcPts val="0"/>
              </a:spcBef>
              <a:spcAft>
                <a:spcPts val="0"/>
              </a:spcAft>
              <a:buClr>
                <a:srgbClr val="FFFFFF"/>
              </a:buClr>
              <a:buSzPts val="1400"/>
              <a:buNone/>
            </a:pPr>
            <a:r>
              <a:rPr lang="it-IT" sz="1300">
                <a:solidFill>
                  <a:schemeClr val="dk1"/>
                </a:solidFill>
                <a:latin typeface="Noto Sans Symbols"/>
                <a:ea typeface="Noto Sans Symbols"/>
                <a:cs typeface="Noto Sans Symbols"/>
                <a:sym typeface="Noto Sans Symbols"/>
              </a:rPr>
              <a:t>della personalità (affettivi, cognitivi, espressivi…) e multidirezionale, in quanto segue</a:t>
            </a:r>
            <a:endParaRPr sz="1300">
              <a:latin typeface="Noto Sans Symbols"/>
              <a:ea typeface="Noto Sans Symbols"/>
              <a:cs typeface="Noto Sans Symbols"/>
              <a:sym typeface="Noto Sans Symbols"/>
            </a:endParaRPr>
          </a:p>
          <a:p>
            <a:pPr marL="457200" lvl="0" indent="-228600" algn="just" rtl="0">
              <a:lnSpc>
                <a:spcPct val="106000"/>
              </a:lnSpc>
              <a:spcBef>
                <a:spcPts val="0"/>
              </a:spcBef>
              <a:spcAft>
                <a:spcPts val="0"/>
              </a:spcAft>
              <a:buClr>
                <a:srgbClr val="FFFFFF"/>
              </a:buClr>
              <a:buSzPts val="1400"/>
              <a:buNone/>
            </a:pPr>
            <a:r>
              <a:rPr lang="it-IT" sz="1300">
                <a:solidFill>
                  <a:schemeClr val="dk1"/>
                </a:solidFill>
                <a:latin typeface="Noto Sans Symbols"/>
                <a:ea typeface="Noto Sans Symbols"/>
                <a:cs typeface="Noto Sans Symbols"/>
                <a:sym typeface="Noto Sans Symbols"/>
              </a:rPr>
              <a:t>direzioni di sviluppo varie (personale, professionale, relazionale...).</a:t>
            </a:r>
            <a:endParaRPr sz="1700">
              <a:latin typeface="Noto Sans Symbols"/>
              <a:ea typeface="Noto Sans Symbols"/>
              <a:cs typeface="Noto Sans Symbols"/>
              <a:sym typeface="Noto Sans Symbols"/>
            </a:endParaRPr>
          </a:p>
        </p:txBody>
      </p:sp>
      <p:pic>
        <p:nvPicPr>
          <p:cNvPr id="232" name="Google Shape;232;p21" descr="Death_to_stock_communicate_hands_3.jpg"/>
          <p:cNvPicPr preferRelativeResize="0"/>
          <p:nvPr/>
        </p:nvPicPr>
        <p:blipFill rotWithShape="1">
          <a:blip r:embed="rId3">
            <a:alphaModFix/>
          </a:blip>
          <a:srcRect/>
          <a:stretch/>
        </p:blipFill>
        <p:spPr>
          <a:xfrm rot="123228">
            <a:off x="6804238" y="514461"/>
            <a:ext cx="1607232" cy="1607232"/>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36"/>
        <p:cNvGrpSpPr/>
        <p:nvPr/>
      </p:nvGrpSpPr>
      <p:grpSpPr>
        <a:xfrm>
          <a:off x="0" y="0"/>
          <a:ext cx="0" cy="0"/>
          <a:chOff x="0" y="0"/>
          <a:chExt cx="0" cy="0"/>
        </a:xfrm>
      </p:grpSpPr>
      <p:sp>
        <p:nvSpPr>
          <p:cNvPr id="237" name="Google Shape;237;p22"/>
          <p:cNvSpPr txBox="1">
            <a:spLocks noGrp="1"/>
          </p:cNvSpPr>
          <p:nvPr>
            <p:ph type="title"/>
          </p:nvPr>
        </p:nvSpPr>
        <p:spPr>
          <a:xfrm>
            <a:off x="768097" y="342050"/>
            <a:ext cx="7290000" cy="1124700"/>
          </a:xfrm>
          <a:prstGeom prst="rect">
            <a:avLst/>
          </a:prstGeom>
          <a:noFill/>
          <a:ln>
            <a:noFill/>
          </a:ln>
        </p:spPr>
        <p:txBody>
          <a:bodyPr spcFirstLastPara="1" wrap="square" lIns="91425" tIns="91425" rIns="91425" bIns="91425" anchor="b" anchorCtr="0">
            <a:noAutofit/>
          </a:bodyPr>
          <a:lstStyle/>
          <a:p>
            <a:pPr algn="ctr">
              <a:lnSpc>
                <a:spcPct val="100000"/>
              </a:lnSpc>
              <a:buClr>
                <a:srgbClr val="000000"/>
              </a:buClr>
              <a:buSzPts val="2800"/>
            </a:pPr>
            <a:r>
              <a:rPr lang="it-IT" sz="2000" dirty="0">
                <a:solidFill>
                  <a:srgbClr val="000000"/>
                </a:solidFill>
                <a:sym typeface="Noto Sans Symbols"/>
              </a:rPr>
              <a:t>DALL’ADULTO ALL’ADULTITÀ</a:t>
            </a:r>
            <a:endParaRPr sz="2000" dirty="0">
              <a:solidFill>
                <a:srgbClr val="000000"/>
              </a:solidFill>
              <a:sym typeface="Noto Sans Symbols"/>
            </a:endParaRPr>
          </a:p>
        </p:txBody>
      </p:sp>
      <p:sp>
        <p:nvSpPr>
          <p:cNvPr id="238" name="Google Shape;238;p22"/>
          <p:cNvSpPr txBox="1">
            <a:spLocks noGrp="1"/>
          </p:cNvSpPr>
          <p:nvPr>
            <p:ph type="body" idx="1"/>
          </p:nvPr>
        </p:nvSpPr>
        <p:spPr>
          <a:xfrm>
            <a:off x="768100" y="2054375"/>
            <a:ext cx="6969900" cy="2137500"/>
          </a:xfrm>
          <a:prstGeom prst="rect">
            <a:avLst/>
          </a:prstGeom>
          <a:noFill/>
          <a:ln>
            <a:noFill/>
          </a:ln>
        </p:spPr>
        <p:txBody>
          <a:bodyPr spcFirstLastPara="1" wrap="square" lIns="91425" tIns="91425" rIns="91425" bIns="91425" anchor="t" anchorCtr="0">
            <a:noAutofit/>
          </a:bodyPr>
          <a:lstStyle/>
          <a:p>
            <a:pPr marL="68580" lvl="0" indent="-101600" algn="l" rtl="0">
              <a:lnSpc>
                <a:spcPct val="90000"/>
              </a:lnSpc>
              <a:spcBef>
                <a:spcPts val="900"/>
              </a:spcBef>
              <a:spcAft>
                <a:spcPts val="0"/>
              </a:spcAft>
              <a:buSzPts val="1600"/>
              <a:buChar char=" "/>
            </a:pPr>
            <a:r>
              <a:rPr lang="it-IT" sz="1600">
                <a:latin typeface="Noto Sans Symbols"/>
                <a:ea typeface="Noto Sans Symbols"/>
                <a:cs typeface="Noto Sans Symbols"/>
                <a:sym typeface="Noto Sans Symbols"/>
              </a:rPr>
              <a:t>Alcuni termini del dibattito (</a:t>
            </a:r>
            <a:r>
              <a:rPr lang="it-IT" sz="1600" i="1">
                <a:latin typeface="Noto Sans Symbols"/>
                <a:ea typeface="Noto Sans Symbols"/>
                <a:cs typeface="Noto Sans Symbols"/>
                <a:sym typeface="Noto Sans Symbols"/>
              </a:rPr>
              <a:t>adulto, giovane adulto, adulto emergente, adultescente</a:t>
            </a:r>
            <a:r>
              <a:rPr lang="it-IT" sz="1600">
                <a:latin typeface="Noto Sans Symbols"/>
                <a:ea typeface="Noto Sans Symbols"/>
                <a:cs typeface="Noto Sans Symbols"/>
                <a:sym typeface="Noto Sans Symbols"/>
              </a:rPr>
              <a:t>) danno l’idea della </a:t>
            </a:r>
            <a:r>
              <a:rPr lang="it-IT" sz="1600">
                <a:solidFill>
                  <a:schemeClr val="dk1"/>
                </a:solidFill>
                <a:latin typeface="Noto Sans Symbols"/>
                <a:ea typeface="Noto Sans Symbols"/>
                <a:cs typeface="Noto Sans Symbols"/>
                <a:sym typeface="Noto Sans Symbols"/>
              </a:rPr>
              <a:t>complessità irriducibile dell’esperienza adulta, condizione esistenziale e ruolo sociale fluido, mobile, soggetto a trasformazioni e cambiamenti, lontana da pretese di stabilità, di definitività.</a:t>
            </a:r>
            <a:endParaRPr/>
          </a:p>
          <a:p>
            <a:pPr marL="68580" lvl="0" indent="-68580" algn="l" rtl="0">
              <a:lnSpc>
                <a:spcPct val="90000"/>
              </a:lnSpc>
              <a:spcBef>
                <a:spcPts val="1050"/>
              </a:spcBef>
              <a:spcAft>
                <a:spcPts val="0"/>
              </a:spcAft>
              <a:buSzPts val="1400"/>
              <a:buNone/>
            </a:pPr>
            <a:endParaRPr sz="1400">
              <a:solidFill>
                <a:schemeClr val="dk1"/>
              </a:solidFill>
            </a:endParaRPr>
          </a:p>
          <a:p>
            <a:pPr marL="68580" lvl="0" indent="-68580" algn="just" rtl="0">
              <a:lnSpc>
                <a:spcPct val="90000"/>
              </a:lnSpc>
              <a:spcBef>
                <a:spcPts val="150"/>
              </a:spcBef>
              <a:spcAft>
                <a:spcPts val="150"/>
              </a:spcAft>
              <a:buClr>
                <a:srgbClr val="FFFFFF"/>
              </a:buClr>
              <a:buSzPts val="1400"/>
              <a:buNone/>
            </a:pPr>
            <a:endParaRPr sz="1400">
              <a:solidFill>
                <a:schemeClr val="dk1"/>
              </a:solidFill>
              <a:latin typeface="Pangolin"/>
              <a:ea typeface="Pangolin"/>
              <a:cs typeface="Pangolin"/>
              <a:sym typeface="Pangolin"/>
            </a:endParaRPr>
          </a:p>
        </p:txBody>
      </p:sp>
      <p:pic>
        <p:nvPicPr>
          <p:cNvPr id="239" name="Google Shape;239;p22" descr="Death_to_stock_communicate_hands_3.jpg"/>
          <p:cNvPicPr preferRelativeResize="0"/>
          <p:nvPr/>
        </p:nvPicPr>
        <p:blipFill rotWithShape="1">
          <a:blip r:embed="rId3">
            <a:alphaModFix/>
          </a:blip>
          <a:srcRect/>
          <a:stretch/>
        </p:blipFill>
        <p:spPr>
          <a:xfrm rot="123228">
            <a:off x="6804238" y="514461"/>
            <a:ext cx="1607232" cy="1607232"/>
          </a:xfrm>
          <a:prstGeom prst="rect">
            <a:avLst/>
          </a:prstGeom>
          <a:noFill/>
          <a:ln>
            <a:noFill/>
          </a:ln>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43"/>
        <p:cNvGrpSpPr/>
        <p:nvPr/>
      </p:nvGrpSpPr>
      <p:grpSpPr>
        <a:xfrm>
          <a:off x="0" y="0"/>
          <a:ext cx="0" cy="0"/>
          <a:chOff x="0" y="0"/>
          <a:chExt cx="0" cy="0"/>
        </a:xfrm>
      </p:grpSpPr>
      <p:sp>
        <p:nvSpPr>
          <p:cNvPr id="244" name="Google Shape;244;p23"/>
          <p:cNvSpPr/>
          <p:nvPr/>
        </p:nvSpPr>
        <p:spPr>
          <a:xfrm>
            <a:off x="2195736" y="1563638"/>
            <a:ext cx="4608512" cy="2862322"/>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1700"/>
              <a:buFont typeface="Arial"/>
              <a:buNone/>
            </a:pPr>
            <a:r>
              <a:rPr lang="it-IT" sz="1700" b="0" i="1" u="none" strike="noStrike" cap="none" dirty="0">
                <a:solidFill>
                  <a:srgbClr val="000000"/>
                </a:solidFill>
                <a:latin typeface="Noto Sans Symbols"/>
                <a:ea typeface="Noto Sans Symbols"/>
                <a:cs typeface="Noto Sans Symbols"/>
                <a:sym typeface="Noto Sans Symbols"/>
              </a:rPr>
              <a:t>L’es</a:t>
            </a:r>
            <a:r>
              <a:rPr lang="it-IT" sz="1600" b="0" i="1" u="none" strike="noStrike" cap="none" dirty="0">
                <a:solidFill>
                  <a:srgbClr val="000000"/>
                </a:solidFill>
                <a:latin typeface="Noto Sans Symbols"/>
                <a:ea typeface="Noto Sans Symbols"/>
                <a:cs typeface="Noto Sans Symbols"/>
                <a:sym typeface="Noto Sans Symbols"/>
              </a:rPr>
              <a:t>sere adulto nella nostra società corrisponde all’individuo in grado di prendere decisioni, di rischiare, di sfidare e di sfidarsi </a:t>
            </a:r>
            <a:r>
              <a:rPr lang="it-IT" sz="1600" b="0" i="0" u="none" strike="noStrike" cap="none" dirty="0">
                <a:solidFill>
                  <a:srgbClr val="000000"/>
                </a:solidFill>
                <a:latin typeface="Noto Sans Symbols"/>
                <a:ea typeface="Noto Sans Symbols"/>
                <a:cs typeface="Noto Sans Symbols"/>
                <a:sym typeface="Noto Sans Symbols"/>
              </a:rPr>
              <a:t>(Demetrio 2001). </a:t>
            </a:r>
            <a:endParaRPr sz="1200" b="0" i="0" u="none" strike="noStrike" cap="none" dirty="0">
              <a:solidFill>
                <a:srgbClr val="000000"/>
              </a:solidFill>
              <a:latin typeface="Noto Sans Symbols"/>
              <a:ea typeface="Noto Sans Symbols"/>
              <a:cs typeface="Noto Sans Symbols"/>
              <a:sym typeface="Noto Sans Symbols"/>
            </a:endParaRPr>
          </a:p>
          <a:p>
            <a:pPr marL="0" marR="0" lvl="0" indent="0" algn="ctr" rtl="0">
              <a:lnSpc>
                <a:spcPct val="100000"/>
              </a:lnSpc>
              <a:spcBef>
                <a:spcPts val="0"/>
              </a:spcBef>
              <a:spcAft>
                <a:spcPts val="0"/>
              </a:spcAft>
              <a:buClr>
                <a:srgbClr val="000000"/>
              </a:buClr>
              <a:buSzPts val="1600"/>
              <a:buFont typeface="Arial"/>
              <a:buNone/>
            </a:pPr>
            <a:endParaRPr sz="1600" b="0" i="1" u="none" strike="noStrike" cap="none" dirty="0">
              <a:solidFill>
                <a:srgbClr val="000000"/>
              </a:solidFill>
              <a:latin typeface="Noto Sans Symbols"/>
              <a:ea typeface="Noto Sans Symbols"/>
              <a:cs typeface="Noto Sans Symbols"/>
              <a:sym typeface="Noto Sans Symbols"/>
            </a:endParaRPr>
          </a:p>
          <a:p>
            <a:pPr marL="0" marR="0" lvl="0" indent="0" algn="ctr" rtl="0">
              <a:lnSpc>
                <a:spcPct val="100000"/>
              </a:lnSpc>
              <a:spcBef>
                <a:spcPts val="0"/>
              </a:spcBef>
              <a:spcAft>
                <a:spcPts val="0"/>
              </a:spcAft>
              <a:buClr>
                <a:srgbClr val="000000"/>
              </a:buClr>
              <a:buSzPts val="1600"/>
              <a:buFont typeface="Arial"/>
              <a:buNone/>
            </a:pPr>
            <a:r>
              <a:rPr lang="it-IT" sz="1600" b="0" i="1" u="none" strike="noStrike" cap="none" dirty="0">
                <a:solidFill>
                  <a:srgbClr val="000000"/>
                </a:solidFill>
                <a:latin typeface="Noto Sans Symbols"/>
                <a:ea typeface="Noto Sans Symbols"/>
                <a:cs typeface="Noto Sans Symbols"/>
                <a:sym typeface="Noto Sans Symbols"/>
              </a:rPr>
              <a:t>Nell’adulto c’è il suo contrario, c’è la maturità e l’immaturità, c’è il risultato e il fallimento, c’è il potere e la fragilità, l’adulto è ciò che un individuo percepisce di sé, è autorappresentazione </a:t>
            </a:r>
            <a:endParaRPr sz="1200" b="0" i="0" u="none" strike="noStrike" cap="none" dirty="0">
              <a:solidFill>
                <a:srgbClr val="000000"/>
              </a:solidFill>
              <a:latin typeface="Noto Sans Symbols"/>
              <a:ea typeface="Noto Sans Symbols"/>
              <a:cs typeface="Noto Sans Symbols"/>
              <a:sym typeface="Noto Sans Symbols"/>
            </a:endParaRPr>
          </a:p>
          <a:p>
            <a:pPr marL="0" marR="0" lvl="0" indent="0" algn="ctr" rtl="0">
              <a:lnSpc>
                <a:spcPct val="100000"/>
              </a:lnSpc>
              <a:spcBef>
                <a:spcPts val="0"/>
              </a:spcBef>
              <a:spcAft>
                <a:spcPts val="0"/>
              </a:spcAft>
              <a:buClr>
                <a:srgbClr val="000000"/>
              </a:buClr>
              <a:buSzPts val="1600"/>
              <a:buFont typeface="Arial"/>
              <a:buNone/>
            </a:pPr>
            <a:r>
              <a:rPr lang="it-IT" sz="1600" b="0" i="0" u="none" strike="noStrike" cap="none" dirty="0">
                <a:solidFill>
                  <a:srgbClr val="000000"/>
                </a:solidFill>
                <a:latin typeface="Noto Sans Symbols"/>
                <a:ea typeface="Noto Sans Symbols"/>
                <a:cs typeface="Noto Sans Symbols"/>
                <a:sym typeface="Noto Sans Symbols"/>
              </a:rPr>
              <a:t>(Demetrio 1997)</a:t>
            </a:r>
            <a:endParaRPr sz="1200" b="0" i="0" u="none" strike="noStrike" cap="none" dirty="0">
              <a:solidFill>
                <a:srgbClr val="000000"/>
              </a:solidFill>
              <a:latin typeface="Noto Sans Symbols"/>
              <a:ea typeface="Noto Sans Symbols"/>
              <a:cs typeface="Noto Sans Symbols"/>
              <a:sym typeface="Noto Sans Symbols"/>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248"/>
        <p:cNvGrpSpPr/>
        <p:nvPr/>
      </p:nvGrpSpPr>
      <p:grpSpPr>
        <a:xfrm>
          <a:off x="0" y="0"/>
          <a:ext cx="0" cy="0"/>
          <a:chOff x="0" y="0"/>
          <a:chExt cx="0" cy="0"/>
        </a:xfrm>
      </p:grpSpPr>
      <p:sp>
        <p:nvSpPr>
          <p:cNvPr id="249" name="Google Shape;249;ge8c4f8cc39_0_72"/>
          <p:cNvSpPr txBox="1">
            <a:spLocks noGrp="1"/>
          </p:cNvSpPr>
          <p:nvPr>
            <p:ph type="title" idx="4294967295"/>
          </p:nvPr>
        </p:nvSpPr>
        <p:spPr>
          <a:xfrm>
            <a:off x="2663400" y="3873625"/>
            <a:ext cx="3621900" cy="928500"/>
          </a:xfrm>
          <a:prstGeom prst="rect">
            <a:avLst/>
          </a:prstGeom>
          <a:noFill/>
          <a:ln>
            <a:noFill/>
          </a:ln>
        </p:spPr>
        <p:txBody>
          <a:bodyPr spcFirstLastPara="1" wrap="square" lIns="91425" tIns="91425" rIns="91425" bIns="91425" anchor="ctr" anchorCtr="0">
            <a:noAutofit/>
          </a:bodyPr>
          <a:lstStyle/>
          <a:p>
            <a:pPr algn="ctr">
              <a:lnSpc>
                <a:spcPct val="100000"/>
              </a:lnSpc>
              <a:buSzPts val="2800"/>
            </a:pPr>
            <a:r>
              <a:rPr lang="it-IT" sz="1800" i="1" dirty="0">
                <a:solidFill>
                  <a:srgbClr val="000000"/>
                </a:solidFill>
                <a:latin typeface="Calibri" panose="020F0502020204030204" pitchFamily="34" charset="0"/>
                <a:cs typeface="Calibri" panose="020F0502020204030204" pitchFamily="34" charset="0"/>
                <a:sym typeface="Ubuntu"/>
              </a:rPr>
              <a:t>Le nostre parole</a:t>
            </a:r>
            <a:endParaRPr sz="1800" i="1" dirty="0">
              <a:solidFill>
                <a:srgbClr val="000000"/>
              </a:solidFill>
              <a:latin typeface="Calibri" panose="020F0502020204030204" pitchFamily="34" charset="0"/>
              <a:cs typeface="Calibri" panose="020F0502020204030204" pitchFamily="34" charset="0"/>
              <a:sym typeface="Ubuntu"/>
            </a:endParaRPr>
          </a:p>
        </p:txBody>
      </p:sp>
      <p:sp>
        <p:nvSpPr>
          <p:cNvPr id="250" name="Google Shape;250;ge8c4f8cc39_0_72"/>
          <p:cNvSpPr txBox="1">
            <a:spLocks noGrp="1"/>
          </p:cNvSpPr>
          <p:nvPr>
            <p:ph type="sldNum" idx="12"/>
          </p:nvPr>
        </p:nvSpPr>
        <p:spPr>
          <a:xfrm>
            <a:off x="8716025" y="4676375"/>
            <a:ext cx="428100" cy="467100"/>
          </a:xfrm>
          <a:prstGeom prst="rect">
            <a:avLst/>
          </a:prstGeom>
          <a:noFill/>
          <a:ln>
            <a:noFill/>
          </a:ln>
        </p:spPr>
        <p:txBody>
          <a:bodyPr spcFirstLastPara="1" wrap="square" lIns="91425" tIns="91425" rIns="91425" bIns="91425" anchor="ctr" anchorCtr="0">
            <a:noAutofit/>
          </a:bodyPr>
          <a:lstStyle/>
          <a:p>
            <a:pPr marL="0" lvl="0" indent="0" algn="ctr" rtl="0">
              <a:lnSpc>
                <a:spcPct val="100000"/>
              </a:lnSpc>
              <a:spcBef>
                <a:spcPts val="0"/>
              </a:spcBef>
              <a:spcAft>
                <a:spcPts val="0"/>
              </a:spcAft>
              <a:buSzPts val="1300"/>
              <a:buNone/>
            </a:pPr>
            <a:fld id="{00000000-1234-1234-1234-123412341234}" type="slidenum">
              <a:rPr lang="it-IT"/>
              <a:t>24</a:t>
            </a:fld>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254"/>
        <p:cNvGrpSpPr/>
        <p:nvPr/>
      </p:nvGrpSpPr>
      <p:grpSpPr>
        <a:xfrm>
          <a:off x="0" y="0"/>
          <a:ext cx="0" cy="0"/>
          <a:chOff x="0" y="0"/>
          <a:chExt cx="0" cy="0"/>
        </a:xfrm>
      </p:grpSpPr>
      <p:sp>
        <p:nvSpPr>
          <p:cNvPr id="255" name="Google Shape;255;p25"/>
          <p:cNvSpPr txBox="1">
            <a:spLocks noGrp="1"/>
          </p:cNvSpPr>
          <p:nvPr>
            <p:ph type="body" idx="1"/>
          </p:nvPr>
        </p:nvSpPr>
        <p:spPr>
          <a:xfrm>
            <a:off x="813421" y="2054400"/>
            <a:ext cx="7290000" cy="1829700"/>
          </a:xfrm>
          <a:prstGeom prst="rect">
            <a:avLst/>
          </a:prstGeom>
          <a:noFill/>
          <a:ln>
            <a:noFill/>
          </a:ln>
        </p:spPr>
        <p:txBody>
          <a:bodyPr spcFirstLastPara="1" wrap="square" lIns="91425" tIns="91425" rIns="91425" bIns="91425" anchor="t" anchorCtr="0">
            <a:noAutofit/>
          </a:bodyPr>
          <a:lstStyle/>
          <a:p>
            <a:pPr marL="457200" lvl="0" indent="-317500" algn="ctr" rtl="0">
              <a:lnSpc>
                <a:spcPct val="100000"/>
              </a:lnSpc>
              <a:spcBef>
                <a:spcPts val="0"/>
              </a:spcBef>
              <a:spcAft>
                <a:spcPts val="0"/>
              </a:spcAft>
              <a:buSzPts val="1800"/>
              <a:buNone/>
            </a:pPr>
            <a:r>
              <a:rPr lang="it-IT" sz="2400" i="1">
                <a:solidFill>
                  <a:schemeClr val="dk1"/>
                </a:solidFill>
                <a:latin typeface="Noto Sans Symbols"/>
                <a:ea typeface="Noto Sans Symbols"/>
                <a:cs typeface="Noto Sans Symbols"/>
                <a:sym typeface="Noto Sans Symbols"/>
              </a:rPr>
              <a:t>Y a-t-il une spécificité à la </a:t>
            </a:r>
            <a:endParaRPr sz="2400" i="1">
              <a:latin typeface="Noto Sans Symbols"/>
              <a:ea typeface="Noto Sans Symbols"/>
              <a:cs typeface="Noto Sans Symbols"/>
              <a:sym typeface="Noto Sans Symbols"/>
            </a:endParaRPr>
          </a:p>
          <a:p>
            <a:pPr marL="457200" lvl="0" indent="-317500" algn="ctr" rtl="0">
              <a:lnSpc>
                <a:spcPct val="100000"/>
              </a:lnSpc>
              <a:spcBef>
                <a:spcPts val="0"/>
              </a:spcBef>
              <a:spcAft>
                <a:spcPts val="0"/>
              </a:spcAft>
              <a:buSzPts val="1800"/>
              <a:buNone/>
            </a:pPr>
            <a:r>
              <a:rPr lang="it-IT" sz="2400" i="1">
                <a:solidFill>
                  <a:schemeClr val="dk1"/>
                </a:solidFill>
                <a:latin typeface="Noto Sans Symbols"/>
                <a:ea typeface="Noto Sans Symbols"/>
                <a:cs typeface="Noto Sans Symbols"/>
                <a:sym typeface="Noto Sans Symbols"/>
              </a:rPr>
              <a:t>formation des adultes ? </a:t>
            </a:r>
            <a:endParaRPr>
              <a:latin typeface="Noto Sans Symbols"/>
              <a:ea typeface="Noto Sans Symbols"/>
              <a:cs typeface="Noto Sans Symbols"/>
              <a:sym typeface="Noto Sans Symbols"/>
            </a:endParaRPr>
          </a:p>
          <a:p>
            <a:pPr marL="457200" lvl="0" indent="-317500" algn="ctr" rtl="0">
              <a:lnSpc>
                <a:spcPct val="100000"/>
              </a:lnSpc>
              <a:spcBef>
                <a:spcPts val="0"/>
              </a:spcBef>
              <a:spcAft>
                <a:spcPts val="0"/>
              </a:spcAft>
              <a:buSzPts val="1800"/>
              <a:buNone/>
            </a:pPr>
            <a:r>
              <a:rPr lang="it-IT" sz="1100">
                <a:latin typeface="Noto Sans Symbols"/>
                <a:ea typeface="Noto Sans Symbols"/>
                <a:cs typeface="Noto Sans Symbols"/>
                <a:sym typeface="Noto Sans Symbols"/>
              </a:rPr>
              <a:t>Gérard Pirotton </a:t>
            </a:r>
            <a:endParaRPr sz="1100">
              <a:latin typeface="Noto Sans Symbols"/>
              <a:ea typeface="Noto Sans Symbols"/>
              <a:cs typeface="Noto Sans Symbols"/>
              <a:sym typeface="Noto Sans Symbols"/>
            </a:endParaRPr>
          </a:p>
          <a:p>
            <a:pPr marL="457200" lvl="0" indent="-317500" algn="l" rtl="0">
              <a:lnSpc>
                <a:spcPct val="106000"/>
              </a:lnSpc>
              <a:spcBef>
                <a:spcPts val="0"/>
              </a:spcBef>
              <a:spcAft>
                <a:spcPts val="0"/>
              </a:spcAft>
              <a:buSzPts val="1800"/>
              <a:buNone/>
            </a:pPr>
            <a:endParaRPr>
              <a:solidFill>
                <a:schemeClr val="dk1"/>
              </a:solidFill>
              <a:latin typeface="Noto Sans Symbols"/>
              <a:ea typeface="Noto Sans Symbols"/>
              <a:cs typeface="Noto Sans Symbols"/>
              <a:sym typeface="Noto Sans Symbols"/>
            </a:endParaRPr>
          </a:p>
          <a:p>
            <a:pPr marL="457200" lvl="0" indent="-317500" algn="l" rtl="0">
              <a:lnSpc>
                <a:spcPct val="106000"/>
              </a:lnSpc>
              <a:spcBef>
                <a:spcPts val="0"/>
              </a:spcBef>
              <a:spcAft>
                <a:spcPts val="0"/>
              </a:spcAft>
              <a:buSzPts val="1800"/>
              <a:buNone/>
            </a:pPr>
            <a:r>
              <a:rPr lang="it-IT">
                <a:solidFill>
                  <a:schemeClr val="dk1"/>
                </a:solidFill>
                <a:latin typeface="Noto Sans Symbols"/>
                <a:ea typeface="Noto Sans Symbols"/>
                <a:cs typeface="Noto Sans Symbols"/>
                <a:sym typeface="Noto Sans Symbols"/>
              </a:rPr>
              <a:t>		</a:t>
            </a:r>
            <a:endParaRPr>
              <a:latin typeface="Noto Sans Symbols"/>
              <a:ea typeface="Noto Sans Symbols"/>
              <a:cs typeface="Noto Sans Symbols"/>
              <a:sym typeface="Noto Sans Symbols"/>
            </a:endParaRPr>
          </a:p>
        </p:txBody>
      </p:sp>
      <p:pic>
        <p:nvPicPr>
          <p:cNvPr id="256" name="Google Shape;256;p25" descr="Death_to_stock_communicate_hands_5.jpg"/>
          <p:cNvPicPr preferRelativeResize="0"/>
          <p:nvPr/>
        </p:nvPicPr>
        <p:blipFill rotWithShape="1">
          <a:blip r:embed="rId3">
            <a:alphaModFix/>
          </a:blip>
          <a:srcRect/>
          <a:stretch/>
        </p:blipFill>
        <p:spPr>
          <a:xfrm rot="123228">
            <a:off x="6804238" y="514461"/>
            <a:ext cx="1607232" cy="1607232"/>
          </a:xfrm>
          <a:prstGeom prst="rect">
            <a:avLst/>
          </a:prstGeom>
          <a:noFill/>
          <a:ln>
            <a:noFill/>
          </a:ln>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260"/>
        <p:cNvGrpSpPr/>
        <p:nvPr/>
      </p:nvGrpSpPr>
      <p:grpSpPr>
        <a:xfrm>
          <a:off x="0" y="0"/>
          <a:ext cx="0" cy="0"/>
          <a:chOff x="0" y="0"/>
          <a:chExt cx="0" cy="0"/>
        </a:xfrm>
      </p:grpSpPr>
      <p:sp>
        <p:nvSpPr>
          <p:cNvPr id="261" name="Google Shape;261;p26"/>
          <p:cNvSpPr txBox="1">
            <a:spLocks noGrp="1"/>
          </p:cNvSpPr>
          <p:nvPr>
            <p:ph type="title"/>
          </p:nvPr>
        </p:nvSpPr>
        <p:spPr>
          <a:xfrm>
            <a:off x="688821" y="336937"/>
            <a:ext cx="7290000" cy="1124700"/>
          </a:xfrm>
          <a:prstGeom prst="rect">
            <a:avLst/>
          </a:prstGeom>
          <a:noFill/>
          <a:ln>
            <a:noFill/>
          </a:ln>
        </p:spPr>
        <p:txBody>
          <a:bodyPr spcFirstLastPara="1" wrap="square" lIns="91425" tIns="91425" rIns="91425" bIns="91425" anchor="b" anchorCtr="0">
            <a:noAutofit/>
          </a:bodyPr>
          <a:lstStyle/>
          <a:p>
            <a:pPr marL="0" lvl="0" indent="0" algn="ctr">
              <a:lnSpc>
                <a:spcPct val="100000"/>
              </a:lnSpc>
              <a:buClr>
                <a:srgbClr val="000000"/>
              </a:buClr>
              <a:buSzPts val="2800"/>
            </a:pPr>
            <a:r>
              <a:rPr lang="it-IT" sz="2000" dirty="0">
                <a:solidFill>
                  <a:srgbClr val="000000"/>
                </a:solidFill>
                <a:sym typeface="Noto Sans Symbols"/>
              </a:rPr>
              <a:t>TEORIE DELL’APPRENDIMENTO ADULTO</a:t>
            </a:r>
            <a:endParaRPr sz="2000" dirty="0">
              <a:solidFill>
                <a:srgbClr val="000000"/>
              </a:solidFill>
              <a:sym typeface="Noto Sans Symbols"/>
            </a:endParaRPr>
          </a:p>
        </p:txBody>
      </p:sp>
      <p:sp>
        <p:nvSpPr>
          <p:cNvPr id="262" name="Google Shape;262;p26"/>
          <p:cNvSpPr txBox="1">
            <a:spLocks noGrp="1"/>
          </p:cNvSpPr>
          <p:nvPr>
            <p:ph type="body" idx="1"/>
          </p:nvPr>
        </p:nvSpPr>
        <p:spPr>
          <a:xfrm>
            <a:off x="768096" y="1790700"/>
            <a:ext cx="7290000" cy="3017400"/>
          </a:xfrm>
          <a:prstGeom prst="rect">
            <a:avLst/>
          </a:prstGeom>
          <a:noFill/>
          <a:ln>
            <a:noFill/>
          </a:ln>
        </p:spPr>
        <p:txBody>
          <a:bodyPr spcFirstLastPara="1" wrap="square" lIns="91425" tIns="91425" rIns="91425" bIns="91425" anchor="t" anchorCtr="0">
            <a:noAutofit/>
          </a:bodyPr>
          <a:lstStyle/>
          <a:p>
            <a:pPr marL="68580" lvl="0" indent="20319" algn="l" rtl="0">
              <a:lnSpc>
                <a:spcPct val="90000"/>
              </a:lnSpc>
              <a:spcBef>
                <a:spcPts val="0"/>
              </a:spcBef>
              <a:spcAft>
                <a:spcPts val="0"/>
              </a:spcAft>
              <a:buClr>
                <a:srgbClr val="FFFFFF"/>
              </a:buClr>
              <a:buSzPts val="1400"/>
              <a:buNone/>
            </a:pPr>
            <a:endParaRPr sz="1400">
              <a:solidFill>
                <a:schemeClr val="dk1"/>
              </a:solidFill>
              <a:latin typeface="Pangolin"/>
              <a:ea typeface="Pangolin"/>
              <a:cs typeface="Pangolin"/>
              <a:sym typeface="Pangolin"/>
            </a:endParaRPr>
          </a:p>
          <a:p>
            <a:pPr marL="68580" lvl="0" indent="20319" algn="l" rtl="0">
              <a:lnSpc>
                <a:spcPct val="90000"/>
              </a:lnSpc>
              <a:spcBef>
                <a:spcPts val="150"/>
              </a:spcBef>
              <a:spcAft>
                <a:spcPts val="0"/>
              </a:spcAft>
              <a:buClr>
                <a:srgbClr val="FFFFFF"/>
              </a:buClr>
              <a:buSzPts val="1400"/>
              <a:buNone/>
            </a:pPr>
            <a:endParaRPr sz="1400">
              <a:solidFill>
                <a:schemeClr val="dk1"/>
              </a:solidFill>
              <a:latin typeface="Pangolin"/>
              <a:ea typeface="Pangolin"/>
              <a:cs typeface="Pangolin"/>
              <a:sym typeface="Pangolin"/>
            </a:endParaRPr>
          </a:p>
          <a:p>
            <a:pPr marL="139700" lvl="0" indent="0" algn="l" rtl="0">
              <a:lnSpc>
                <a:spcPct val="106000"/>
              </a:lnSpc>
              <a:spcBef>
                <a:spcPts val="150"/>
              </a:spcBef>
              <a:spcAft>
                <a:spcPts val="0"/>
              </a:spcAft>
              <a:buSzPts val="1400"/>
              <a:buNone/>
            </a:pPr>
            <a:r>
              <a:rPr lang="it-IT" sz="1500">
                <a:solidFill>
                  <a:schemeClr val="dk1"/>
                </a:solidFill>
                <a:latin typeface="Noto Sans Symbols"/>
                <a:ea typeface="Noto Sans Symbols"/>
                <a:cs typeface="Noto Sans Symbols"/>
                <a:sym typeface="Noto Sans Symbols"/>
              </a:rPr>
              <a:t>Merriam e Caffarella (1991):</a:t>
            </a:r>
            <a:endParaRPr/>
          </a:p>
          <a:p>
            <a:pPr marL="457200" lvl="0" indent="-317500" algn="l" rtl="0">
              <a:lnSpc>
                <a:spcPct val="106000"/>
              </a:lnSpc>
              <a:spcBef>
                <a:spcPts val="0"/>
              </a:spcBef>
              <a:spcAft>
                <a:spcPts val="0"/>
              </a:spcAft>
              <a:buSzPts val="1400"/>
              <a:buFont typeface="Arial"/>
              <a:buChar char="•"/>
            </a:pPr>
            <a:r>
              <a:rPr lang="it-IT" sz="1500">
                <a:solidFill>
                  <a:schemeClr val="dk1"/>
                </a:solidFill>
                <a:latin typeface="Noto Sans Symbols"/>
                <a:ea typeface="Noto Sans Symbols"/>
                <a:cs typeface="Noto Sans Symbols"/>
                <a:sym typeface="Noto Sans Symbols"/>
              </a:rPr>
              <a:t>teorie basate sulle caratteristiche degli adulti in quanto apprendenti (Knowles, Cross); </a:t>
            </a:r>
            <a:endParaRPr/>
          </a:p>
          <a:p>
            <a:pPr marL="457200" lvl="0" indent="-317500" algn="l" rtl="0">
              <a:lnSpc>
                <a:spcPct val="106000"/>
              </a:lnSpc>
              <a:spcBef>
                <a:spcPts val="0"/>
              </a:spcBef>
              <a:spcAft>
                <a:spcPts val="0"/>
              </a:spcAft>
              <a:buSzPts val="1400"/>
              <a:buFont typeface="Arial"/>
              <a:buChar char="•"/>
            </a:pPr>
            <a:r>
              <a:rPr lang="it-IT" sz="1500">
                <a:solidFill>
                  <a:schemeClr val="dk1"/>
                </a:solidFill>
                <a:latin typeface="Noto Sans Symbols"/>
                <a:ea typeface="Noto Sans Symbols"/>
                <a:cs typeface="Noto Sans Symbols"/>
                <a:sym typeface="Noto Sans Symbols"/>
              </a:rPr>
              <a:t>teorie basate sulle situazioni di vita degli individui in età adulta (Jarvis, Knox); </a:t>
            </a:r>
            <a:endParaRPr/>
          </a:p>
          <a:p>
            <a:pPr marL="457200" lvl="0" indent="-317500" algn="l" rtl="0">
              <a:lnSpc>
                <a:spcPct val="106000"/>
              </a:lnSpc>
              <a:spcBef>
                <a:spcPts val="0"/>
              </a:spcBef>
              <a:spcAft>
                <a:spcPts val="0"/>
              </a:spcAft>
              <a:buSzPts val="1400"/>
              <a:buFont typeface="Arial"/>
              <a:buChar char="•"/>
            </a:pPr>
            <a:r>
              <a:rPr lang="it-IT" sz="1500">
                <a:solidFill>
                  <a:schemeClr val="dk1"/>
                </a:solidFill>
                <a:latin typeface="Noto Sans Symbols"/>
                <a:ea typeface="Noto Sans Symbols"/>
                <a:cs typeface="Noto Sans Symbols"/>
                <a:sym typeface="Noto Sans Symbols"/>
              </a:rPr>
              <a:t>teorie basate sull’apprendimento come acquisizione di consapevolezza di s</a:t>
            </a:r>
            <a:r>
              <a:rPr lang="it-IT" sz="1500">
                <a:latin typeface="Noto Sans Symbols"/>
                <a:ea typeface="Noto Sans Symbols"/>
                <a:cs typeface="Noto Sans Symbols"/>
                <a:sym typeface="Noto Sans Symbols"/>
              </a:rPr>
              <a:t>é</a:t>
            </a:r>
            <a:r>
              <a:rPr lang="it-IT" sz="1500">
                <a:solidFill>
                  <a:schemeClr val="dk1"/>
                </a:solidFill>
                <a:latin typeface="Noto Sans Symbols"/>
                <a:ea typeface="Noto Sans Symbols"/>
                <a:cs typeface="Noto Sans Symbols"/>
                <a:sym typeface="Noto Sans Symbols"/>
              </a:rPr>
              <a:t> (Merizow, Freire). </a:t>
            </a:r>
            <a:endParaRPr/>
          </a:p>
          <a:p>
            <a:pPr marL="68580" lvl="0" indent="-68580" algn="l" rtl="0">
              <a:lnSpc>
                <a:spcPct val="90000"/>
              </a:lnSpc>
              <a:spcBef>
                <a:spcPts val="0"/>
              </a:spcBef>
              <a:spcAft>
                <a:spcPts val="150"/>
              </a:spcAft>
              <a:buSzPts val="1650"/>
              <a:buNone/>
            </a:pPr>
            <a:endParaRPr i="1">
              <a:solidFill>
                <a:schemeClr val="lt1"/>
              </a:solidFill>
              <a:latin typeface="Sniglet"/>
              <a:ea typeface="Sniglet"/>
              <a:cs typeface="Sniglet"/>
              <a:sym typeface="Sniglet"/>
            </a:endParaRPr>
          </a:p>
        </p:txBody>
      </p:sp>
      <p:pic>
        <p:nvPicPr>
          <p:cNvPr id="263" name="Google Shape;263;p26" descr="Death_to_stock_communicate_hands_2.jpg"/>
          <p:cNvPicPr preferRelativeResize="0"/>
          <p:nvPr/>
        </p:nvPicPr>
        <p:blipFill rotWithShape="1">
          <a:blip r:embed="rId3">
            <a:alphaModFix/>
          </a:blip>
          <a:srcRect/>
          <a:stretch/>
        </p:blipFill>
        <p:spPr>
          <a:xfrm rot="123228">
            <a:off x="6804238" y="514461"/>
            <a:ext cx="1607232" cy="1607232"/>
          </a:xfrm>
          <a:prstGeom prst="rect">
            <a:avLst/>
          </a:prstGeom>
          <a:noFill/>
          <a:ln>
            <a:noFill/>
          </a:ln>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267"/>
        <p:cNvGrpSpPr/>
        <p:nvPr/>
      </p:nvGrpSpPr>
      <p:grpSpPr>
        <a:xfrm>
          <a:off x="0" y="0"/>
          <a:ext cx="0" cy="0"/>
          <a:chOff x="0" y="0"/>
          <a:chExt cx="0" cy="0"/>
        </a:xfrm>
      </p:grpSpPr>
      <p:sp>
        <p:nvSpPr>
          <p:cNvPr id="268" name="Google Shape;268;p27"/>
          <p:cNvSpPr txBox="1">
            <a:spLocks noGrp="1"/>
          </p:cNvSpPr>
          <p:nvPr>
            <p:ph type="title"/>
          </p:nvPr>
        </p:nvSpPr>
        <p:spPr>
          <a:xfrm>
            <a:off x="768096" y="438912"/>
            <a:ext cx="7290054" cy="976072"/>
          </a:xfrm>
          <a:prstGeom prst="rect">
            <a:avLst/>
          </a:prstGeom>
          <a:noFill/>
          <a:ln>
            <a:noFill/>
          </a:ln>
        </p:spPr>
        <p:txBody>
          <a:bodyPr spcFirstLastPara="1" wrap="square" lIns="91425" tIns="91425" rIns="91425" bIns="91425" anchor="b" anchorCtr="0">
            <a:noAutofit/>
          </a:bodyPr>
          <a:lstStyle/>
          <a:p>
            <a:pPr algn="ctr">
              <a:lnSpc>
                <a:spcPct val="100000"/>
              </a:lnSpc>
              <a:buClr>
                <a:srgbClr val="000000"/>
              </a:buClr>
              <a:buSzPts val="2800"/>
            </a:pPr>
            <a:r>
              <a:rPr lang="it-IT" sz="2000" dirty="0">
                <a:solidFill>
                  <a:srgbClr val="000000"/>
                </a:solidFill>
                <a:sym typeface="Noto Sans Symbols"/>
              </a:rPr>
              <a:t>ANDRAGOGIA</a:t>
            </a:r>
            <a:endParaRPr sz="2000" dirty="0">
              <a:solidFill>
                <a:srgbClr val="000000"/>
              </a:solidFill>
              <a:sym typeface="Noto Sans Symbols"/>
            </a:endParaRPr>
          </a:p>
        </p:txBody>
      </p:sp>
      <p:sp>
        <p:nvSpPr>
          <p:cNvPr id="269" name="Google Shape;269;p27"/>
          <p:cNvSpPr txBox="1">
            <a:spLocks noGrp="1"/>
          </p:cNvSpPr>
          <p:nvPr>
            <p:ph type="body" idx="1"/>
          </p:nvPr>
        </p:nvSpPr>
        <p:spPr>
          <a:xfrm>
            <a:off x="768096" y="2032655"/>
            <a:ext cx="7290055" cy="2923243"/>
          </a:xfrm>
          <a:prstGeom prst="rect">
            <a:avLst/>
          </a:prstGeom>
          <a:noFill/>
          <a:ln>
            <a:noFill/>
          </a:ln>
        </p:spPr>
        <p:txBody>
          <a:bodyPr spcFirstLastPara="1" wrap="square" lIns="91425" tIns="91425" rIns="91425" bIns="91425" anchor="t" anchorCtr="0">
            <a:noAutofit/>
          </a:bodyPr>
          <a:lstStyle/>
          <a:p>
            <a:pPr marL="457200" lvl="0" indent="-317500" algn="l" rtl="0">
              <a:lnSpc>
                <a:spcPct val="106000"/>
              </a:lnSpc>
              <a:spcBef>
                <a:spcPts val="0"/>
              </a:spcBef>
              <a:spcAft>
                <a:spcPts val="0"/>
              </a:spcAft>
              <a:buSzPts val="1400"/>
              <a:buNone/>
            </a:pPr>
            <a:r>
              <a:rPr lang="it-IT" sz="1500">
                <a:solidFill>
                  <a:schemeClr val="dk1"/>
                </a:solidFill>
                <a:latin typeface="Noto Sans Symbols"/>
                <a:ea typeface="Noto Sans Symbols"/>
                <a:cs typeface="Noto Sans Symbols"/>
                <a:sym typeface="Noto Sans Symbols"/>
              </a:rPr>
              <a:t>       </a:t>
            </a:r>
            <a:endParaRPr sz="1700">
              <a:latin typeface="Noto Sans Symbols"/>
              <a:ea typeface="Noto Sans Symbols"/>
              <a:cs typeface="Noto Sans Symbols"/>
              <a:sym typeface="Noto Sans Symbols"/>
            </a:endParaRPr>
          </a:p>
          <a:p>
            <a:pPr marL="457200" lvl="0" indent="-317500" algn="just" rtl="0">
              <a:lnSpc>
                <a:spcPct val="106000"/>
              </a:lnSpc>
              <a:spcBef>
                <a:spcPts val="0"/>
              </a:spcBef>
              <a:spcAft>
                <a:spcPts val="0"/>
              </a:spcAft>
              <a:buSzPts val="1400"/>
              <a:buNone/>
            </a:pPr>
            <a:r>
              <a:rPr lang="it-IT" sz="1500">
                <a:solidFill>
                  <a:schemeClr val="dk1"/>
                </a:solidFill>
                <a:latin typeface="Noto Sans Symbols"/>
                <a:ea typeface="Noto Sans Symbols"/>
                <a:cs typeface="Noto Sans Symbols"/>
                <a:sym typeface="Noto Sans Symbols"/>
              </a:rPr>
              <a:t>E’ una teoria unitaria dell'apprendimento ed educazione degli adulti ed  è</a:t>
            </a:r>
            <a:endParaRPr sz="1500">
              <a:latin typeface="Noto Sans Symbols"/>
              <a:ea typeface="Noto Sans Symbols"/>
              <a:cs typeface="Noto Sans Symbols"/>
              <a:sym typeface="Noto Sans Symbols"/>
            </a:endParaRPr>
          </a:p>
          <a:p>
            <a:pPr marL="457200" lvl="0" indent="-317500" algn="just" rtl="0">
              <a:lnSpc>
                <a:spcPct val="106000"/>
              </a:lnSpc>
              <a:spcBef>
                <a:spcPts val="0"/>
              </a:spcBef>
              <a:spcAft>
                <a:spcPts val="0"/>
              </a:spcAft>
              <a:buSzPts val="1400"/>
              <a:buNone/>
            </a:pPr>
            <a:r>
              <a:rPr lang="it-IT" sz="1500">
                <a:solidFill>
                  <a:schemeClr val="dk1"/>
                </a:solidFill>
                <a:latin typeface="Noto Sans Symbols"/>
                <a:ea typeface="Noto Sans Symbols"/>
                <a:cs typeface="Noto Sans Symbols"/>
                <a:sym typeface="Noto Sans Symbols"/>
              </a:rPr>
              <a:t>stato coniato in contrapposizione a quello di pedagogia. </a:t>
            </a:r>
            <a:endParaRPr sz="1700">
              <a:latin typeface="Noto Sans Symbols"/>
              <a:ea typeface="Noto Sans Symbols"/>
              <a:cs typeface="Noto Sans Symbols"/>
              <a:sym typeface="Noto Sans Symbols"/>
            </a:endParaRPr>
          </a:p>
          <a:p>
            <a:pPr marL="457200" lvl="0" indent="-317500" algn="just" rtl="0">
              <a:lnSpc>
                <a:spcPct val="106000"/>
              </a:lnSpc>
              <a:spcBef>
                <a:spcPts val="0"/>
              </a:spcBef>
              <a:spcAft>
                <a:spcPts val="0"/>
              </a:spcAft>
              <a:buSzPts val="1400"/>
              <a:buNone/>
            </a:pPr>
            <a:r>
              <a:rPr lang="it-IT" sz="1500">
                <a:solidFill>
                  <a:schemeClr val="dk1"/>
                </a:solidFill>
                <a:latin typeface="Noto Sans Symbols"/>
                <a:ea typeface="Noto Sans Symbols"/>
                <a:cs typeface="Noto Sans Symbols"/>
                <a:sym typeface="Noto Sans Symbols"/>
              </a:rPr>
              <a:t>Si tratta di un modello incentrato sulla comprensione della diversità di bisogni</a:t>
            </a:r>
            <a:endParaRPr sz="1500">
              <a:latin typeface="Noto Sans Symbols"/>
              <a:ea typeface="Noto Sans Symbols"/>
              <a:cs typeface="Noto Sans Symbols"/>
              <a:sym typeface="Noto Sans Symbols"/>
            </a:endParaRPr>
          </a:p>
          <a:p>
            <a:pPr marL="457200" lvl="0" indent="-317500" algn="just" rtl="0">
              <a:lnSpc>
                <a:spcPct val="106000"/>
              </a:lnSpc>
              <a:spcBef>
                <a:spcPts val="0"/>
              </a:spcBef>
              <a:spcAft>
                <a:spcPts val="0"/>
              </a:spcAft>
              <a:buSzPts val="1400"/>
              <a:buNone/>
            </a:pPr>
            <a:r>
              <a:rPr lang="it-IT" sz="1500">
                <a:solidFill>
                  <a:schemeClr val="dk1"/>
                </a:solidFill>
                <a:latin typeface="Noto Sans Symbols"/>
                <a:ea typeface="Noto Sans Symbols"/>
                <a:cs typeface="Noto Sans Symbols"/>
                <a:sym typeface="Noto Sans Symbols"/>
              </a:rPr>
              <a:t>e interessi di apprendimento degli adulti rispetto ai bambini, che ha trovato</a:t>
            </a:r>
            <a:endParaRPr sz="1500">
              <a:latin typeface="Noto Sans Symbols"/>
              <a:ea typeface="Noto Sans Symbols"/>
              <a:cs typeface="Noto Sans Symbols"/>
              <a:sym typeface="Noto Sans Symbols"/>
            </a:endParaRPr>
          </a:p>
          <a:p>
            <a:pPr marL="457200" lvl="0" indent="-317500" algn="just" rtl="0">
              <a:lnSpc>
                <a:spcPct val="106000"/>
              </a:lnSpc>
              <a:spcBef>
                <a:spcPts val="0"/>
              </a:spcBef>
              <a:spcAft>
                <a:spcPts val="0"/>
              </a:spcAft>
              <a:buSzPts val="1400"/>
              <a:buNone/>
            </a:pPr>
            <a:r>
              <a:rPr lang="it-IT" sz="1500">
                <a:solidFill>
                  <a:schemeClr val="dk1"/>
                </a:solidFill>
                <a:latin typeface="Noto Sans Symbols"/>
                <a:ea typeface="Noto Sans Symbols"/>
                <a:cs typeface="Noto Sans Symbols"/>
                <a:sym typeface="Noto Sans Symbols"/>
              </a:rPr>
              <a:t>in Malcom Knowles il suo massimo esponente.</a:t>
            </a:r>
            <a:endParaRPr i="1">
              <a:solidFill>
                <a:schemeClr val="lt1"/>
              </a:solidFill>
              <a:latin typeface="Sniglet"/>
              <a:ea typeface="Sniglet"/>
              <a:cs typeface="Sniglet"/>
              <a:sym typeface="Sniglet"/>
            </a:endParaRPr>
          </a:p>
        </p:txBody>
      </p:sp>
      <p:pic>
        <p:nvPicPr>
          <p:cNvPr id="270" name="Google Shape;270;p27" descr="Death_to_stock_communicate_hands_3.jpg"/>
          <p:cNvPicPr preferRelativeResize="0"/>
          <p:nvPr/>
        </p:nvPicPr>
        <p:blipFill rotWithShape="1">
          <a:blip r:embed="rId3">
            <a:alphaModFix/>
          </a:blip>
          <a:srcRect/>
          <a:stretch/>
        </p:blipFill>
        <p:spPr>
          <a:xfrm rot="123228">
            <a:off x="6804238" y="514461"/>
            <a:ext cx="1607232" cy="1607232"/>
          </a:xfrm>
          <a:prstGeom prst="rect">
            <a:avLst/>
          </a:prstGeom>
          <a:noFill/>
          <a:ln>
            <a:noFill/>
          </a:ln>
        </p:spPr>
      </p:pic>
      <p:pic>
        <p:nvPicPr>
          <p:cNvPr id="271" name="Google Shape;271;p27" descr="Death_to_stock_communicate_hands_2.jpg"/>
          <p:cNvPicPr preferRelativeResize="0"/>
          <p:nvPr/>
        </p:nvPicPr>
        <p:blipFill rotWithShape="1">
          <a:blip r:embed="rId4">
            <a:alphaModFix/>
          </a:blip>
          <a:srcRect/>
          <a:stretch/>
        </p:blipFill>
        <p:spPr>
          <a:xfrm rot="123228">
            <a:off x="6804238" y="514461"/>
            <a:ext cx="1607232" cy="1607232"/>
          </a:xfrm>
          <a:prstGeom prst="rect">
            <a:avLst/>
          </a:prstGeom>
          <a:noFill/>
          <a:ln>
            <a:noFill/>
          </a:ln>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275"/>
        <p:cNvGrpSpPr/>
        <p:nvPr/>
      </p:nvGrpSpPr>
      <p:grpSpPr>
        <a:xfrm>
          <a:off x="0" y="0"/>
          <a:ext cx="0" cy="0"/>
          <a:chOff x="0" y="0"/>
          <a:chExt cx="0" cy="0"/>
        </a:xfrm>
      </p:grpSpPr>
      <p:sp>
        <p:nvSpPr>
          <p:cNvPr id="276" name="Google Shape;276;p28"/>
          <p:cNvSpPr txBox="1">
            <a:spLocks noGrp="1"/>
          </p:cNvSpPr>
          <p:nvPr>
            <p:ph type="title"/>
          </p:nvPr>
        </p:nvSpPr>
        <p:spPr>
          <a:xfrm>
            <a:off x="564171" y="338796"/>
            <a:ext cx="7290000" cy="1124700"/>
          </a:xfrm>
          <a:prstGeom prst="rect">
            <a:avLst/>
          </a:prstGeom>
          <a:noFill/>
          <a:ln>
            <a:noFill/>
          </a:ln>
        </p:spPr>
        <p:txBody>
          <a:bodyPr spcFirstLastPara="1" wrap="square" lIns="91425" tIns="91425" rIns="91425" bIns="91425" anchor="b" anchorCtr="0">
            <a:noAutofit/>
          </a:bodyPr>
          <a:lstStyle/>
          <a:p>
            <a:pPr marL="0" lvl="0" indent="0" algn="ctr">
              <a:lnSpc>
                <a:spcPct val="100000"/>
              </a:lnSpc>
              <a:buClr>
                <a:srgbClr val="000000"/>
              </a:buClr>
              <a:buSzPts val="2800"/>
            </a:pPr>
            <a:r>
              <a:rPr lang="it-IT" sz="2000" dirty="0">
                <a:solidFill>
                  <a:srgbClr val="000000"/>
                </a:solidFill>
                <a:sym typeface="Noto Sans Symbols"/>
              </a:rPr>
              <a:t>QUANDO L’ADULTO IMPARA - KNOWLES</a:t>
            </a:r>
            <a:endParaRPr sz="2000" dirty="0">
              <a:solidFill>
                <a:srgbClr val="000000"/>
              </a:solidFill>
              <a:sym typeface="Noto Sans Symbols"/>
            </a:endParaRPr>
          </a:p>
        </p:txBody>
      </p:sp>
      <p:sp>
        <p:nvSpPr>
          <p:cNvPr id="277" name="Google Shape;277;p28"/>
          <p:cNvSpPr txBox="1">
            <a:spLocks noGrp="1"/>
          </p:cNvSpPr>
          <p:nvPr>
            <p:ph type="body" idx="1"/>
          </p:nvPr>
        </p:nvSpPr>
        <p:spPr>
          <a:xfrm>
            <a:off x="700121" y="1928122"/>
            <a:ext cx="7290000" cy="2883300"/>
          </a:xfrm>
          <a:prstGeom prst="rect">
            <a:avLst/>
          </a:prstGeom>
          <a:noFill/>
          <a:ln>
            <a:noFill/>
          </a:ln>
        </p:spPr>
        <p:txBody>
          <a:bodyPr spcFirstLastPara="1" wrap="square" lIns="91425" tIns="91425" rIns="91425" bIns="91425" anchor="t" anchorCtr="0">
            <a:noAutofit/>
          </a:bodyPr>
          <a:lstStyle/>
          <a:p>
            <a:pPr marL="139700" lvl="0" indent="0" algn="l" rtl="0">
              <a:lnSpc>
                <a:spcPct val="106000"/>
              </a:lnSpc>
              <a:spcBef>
                <a:spcPts val="0"/>
              </a:spcBef>
              <a:spcAft>
                <a:spcPts val="0"/>
              </a:spcAft>
              <a:buSzPts val="1400"/>
              <a:buNone/>
            </a:pPr>
            <a:r>
              <a:rPr lang="it-IT" sz="1400">
                <a:solidFill>
                  <a:schemeClr val="dk1"/>
                </a:solidFill>
                <a:latin typeface="Noto Sans Symbols"/>
                <a:ea typeface="Noto Sans Symbols"/>
                <a:cs typeface="Noto Sans Symbols"/>
                <a:sym typeface="Noto Sans Symbols"/>
              </a:rPr>
              <a:t>La teoria andragogica propone un modello educativo in cui:</a:t>
            </a:r>
            <a:endParaRPr>
              <a:latin typeface="Noto Sans Symbols"/>
              <a:ea typeface="Noto Sans Symbols"/>
              <a:cs typeface="Noto Sans Symbols"/>
              <a:sym typeface="Noto Sans Symbols"/>
            </a:endParaRPr>
          </a:p>
          <a:p>
            <a:pPr marL="457200" lvl="0" indent="-317500" algn="l" rtl="0">
              <a:lnSpc>
                <a:spcPct val="106000"/>
              </a:lnSpc>
              <a:spcBef>
                <a:spcPts val="0"/>
              </a:spcBef>
              <a:spcAft>
                <a:spcPts val="0"/>
              </a:spcAft>
              <a:buSzPts val="1400"/>
              <a:buFont typeface="Arial"/>
              <a:buChar char="•"/>
            </a:pPr>
            <a:r>
              <a:rPr lang="it-IT" sz="1400">
                <a:solidFill>
                  <a:schemeClr val="dk1"/>
                </a:solidFill>
                <a:latin typeface="Noto Sans Symbols"/>
                <a:ea typeface="Noto Sans Symbols"/>
                <a:cs typeface="Noto Sans Symbols"/>
                <a:sym typeface="Noto Sans Symbols"/>
              </a:rPr>
              <a:t>gli adulti hanno bisogno di imparare in </a:t>
            </a:r>
            <a:r>
              <a:rPr lang="it-IT" sz="1400" u="sng">
                <a:solidFill>
                  <a:schemeClr val="dk1"/>
                </a:solidFill>
                <a:latin typeface="Noto Sans Symbols"/>
                <a:ea typeface="Noto Sans Symbols"/>
                <a:cs typeface="Noto Sans Symbols"/>
                <a:sym typeface="Noto Sans Symbols"/>
              </a:rPr>
              <a:t>maniera esperienziale</a:t>
            </a:r>
            <a:r>
              <a:rPr lang="it-IT" sz="1400">
                <a:solidFill>
                  <a:schemeClr val="dk1"/>
                </a:solidFill>
                <a:latin typeface="Noto Sans Symbols"/>
                <a:ea typeface="Noto Sans Symbols"/>
                <a:cs typeface="Noto Sans Symbols"/>
                <a:sym typeface="Noto Sans Symbols"/>
              </a:rPr>
              <a:t>, pertanto l’istruzione va condotta non nel senso della memorizzazione di contenuti teorici, ma deve essere basata sulla presentazione di compiti e situazioni problematiche ispirate a situazioni della vita reale;</a:t>
            </a:r>
            <a:endParaRPr>
              <a:latin typeface="Noto Sans Symbols"/>
              <a:ea typeface="Noto Sans Symbols"/>
              <a:cs typeface="Noto Sans Symbols"/>
              <a:sym typeface="Noto Sans Symbols"/>
            </a:endParaRPr>
          </a:p>
          <a:p>
            <a:pPr marL="457200" lvl="0" indent="-317500" algn="l" rtl="0">
              <a:lnSpc>
                <a:spcPct val="106000"/>
              </a:lnSpc>
              <a:spcBef>
                <a:spcPts val="0"/>
              </a:spcBef>
              <a:spcAft>
                <a:spcPts val="0"/>
              </a:spcAft>
              <a:buSzPts val="1400"/>
              <a:buFont typeface="Arial"/>
              <a:buChar char="•"/>
            </a:pPr>
            <a:r>
              <a:rPr lang="it-IT" sz="1400">
                <a:solidFill>
                  <a:schemeClr val="dk1"/>
                </a:solidFill>
                <a:latin typeface="Noto Sans Symbols"/>
                <a:ea typeface="Noto Sans Symbols"/>
                <a:cs typeface="Noto Sans Symbols"/>
                <a:sym typeface="Noto Sans Symbols"/>
              </a:rPr>
              <a:t> gli adulti si avvicinano all’apprendimento attraverso la </a:t>
            </a:r>
            <a:r>
              <a:rPr lang="it-IT" sz="1400" u="sng">
                <a:solidFill>
                  <a:schemeClr val="dk1"/>
                </a:solidFill>
                <a:latin typeface="Noto Sans Symbols"/>
                <a:ea typeface="Noto Sans Symbols"/>
                <a:cs typeface="Noto Sans Symbols"/>
                <a:sym typeface="Noto Sans Symbols"/>
              </a:rPr>
              <a:t>risoluzione di problemi</a:t>
            </a:r>
            <a:r>
              <a:rPr lang="it-IT" sz="1400">
                <a:solidFill>
                  <a:schemeClr val="dk1"/>
                </a:solidFill>
                <a:latin typeface="Noto Sans Symbols"/>
                <a:ea typeface="Noto Sans Symbols"/>
                <a:cs typeface="Noto Sans Symbols"/>
                <a:sym typeface="Noto Sans Symbols"/>
              </a:rPr>
              <a:t>, sono quindi da privilegiare modalità didattiche come i case studies, i role playing, le simulazioni e le autovalutazioni;  </a:t>
            </a:r>
            <a:endParaRPr>
              <a:latin typeface="Noto Sans Symbols"/>
              <a:ea typeface="Noto Sans Symbols"/>
              <a:cs typeface="Noto Sans Symbols"/>
              <a:sym typeface="Noto Sans Symbols"/>
            </a:endParaRPr>
          </a:p>
          <a:p>
            <a:pPr marL="457200" lvl="0" indent="-317500" algn="l" rtl="0">
              <a:lnSpc>
                <a:spcPct val="106000"/>
              </a:lnSpc>
              <a:spcBef>
                <a:spcPts val="0"/>
              </a:spcBef>
              <a:spcAft>
                <a:spcPts val="0"/>
              </a:spcAft>
              <a:buSzPts val="1400"/>
              <a:buFont typeface="Arial"/>
              <a:buChar char="•"/>
            </a:pPr>
            <a:r>
              <a:rPr lang="it-IT" sz="1400">
                <a:solidFill>
                  <a:schemeClr val="dk1"/>
                </a:solidFill>
                <a:latin typeface="Noto Sans Symbols"/>
                <a:ea typeface="Noto Sans Symbols"/>
                <a:cs typeface="Noto Sans Symbols"/>
                <a:sym typeface="Noto Sans Symbols"/>
              </a:rPr>
              <a:t>L’obiettivo dell’insegnamento-apprendimento viene definito sia come </a:t>
            </a:r>
            <a:r>
              <a:rPr lang="it-IT" sz="1400" u="sng">
                <a:solidFill>
                  <a:schemeClr val="dk1"/>
                </a:solidFill>
                <a:latin typeface="Noto Sans Symbols"/>
                <a:ea typeface="Noto Sans Symbols"/>
                <a:cs typeface="Noto Sans Symbols"/>
                <a:sym typeface="Noto Sans Symbols"/>
              </a:rPr>
              <a:t>progressiva acquisizione di autonomia</a:t>
            </a:r>
            <a:r>
              <a:rPr lang="it-IT" sz="1400">
                <a:solidFill>
                  <a:schemeClr val="dk1"/>
                </a:solidFill>
                <a:latin typeface="Noto Sans Symbols"/>
                <a:ea typeface="Noto Sans Symbols"/>
                <a:cs typeface="Noto Sans Symbols"/>
                <a:sym typeface="Noto Sans Symbols"/>
              </a:rPr>
              <a:t> da parte degli individui, sia come svolgimento dei ruoli propri delle diverse fasi dell’esistenza.</a:t>
            </a:r>
            <a:endParaRPr>
              <a:latin typeface="Noto Sans Symbols"/>
              <a:ea typeface="Noto Sans Symbols"/>
              <a:cs typeface="Noto Sans Symbols"/>
              <a:sym typeface="Noto Sans Symbols"/>
            </a:endParaRPr>
          </a:p>
          <a:p>
            <a:pPr marL="457200" lvl="0" indent="-317500" algn="l" rtl="0">
              <a:lnSpc>
                <a:spcPct val="106000"/>
              </a:lnSpc>
              <a:spcBef>
                <a:spcPts val="0"/>
              </a:spcBef>
              <a:spcAft>
                <a:spcPts val="0"/>
              </a:spcAft>
              <a:buSzPts val="1800"/>
              <a:buNone/>
            </a:pPr>
            <a:endParaRPr i="1">
              <a:solidFill>
                <a:schemeClr val="lt1"/>
              </a:solidFill>
              <a:latin typeface="Sniglet"/>
              <a:ea typeface="Sniglet"/>
              <a:cs typeface="Sniglet"/>
              <a:sym typeface="Sniglet"/>
            </a:endParaRPr>
          </a:p>
        </p:txBody>
      </p:sp>
      <p:pic>
        <p:nvPicPr>
          <p:cNvPr id="278" name="Google Shape;278;p28" descr="Death_to_stock_communicate_hands_3.jpg"/>
          <p:cNvPicPr preferRelativeResize="0"/>
          <p:nvPr/>
        </p:nvPicPr>
        <p:blipFill rotWithShape="1">
          <a:blip r:embed="rId3">
            <a:alphaModFix/>
          </a:blip>
          <a:srcRect/>
          <a:stretch/>
        </p:blipFill>
        <p:spPr>
          <a:xfrm rot="123228">
            <a:off x="6804238" y="514461"/>
            <a:ext cx="1607232" cy="1607232"/>
          </a:xfrm>
          <a:prstGeom prst="rect">
            <a:avLst/>
          </a:prstGeom>
          <a:noFill/>
          <a:ln>
            <a:noFill/>
          </a:ln>
        </p:spPr>
      </p:pic>
      <p:pic>
        <p:nvPicPr>
          <p:cNvPr id="279" name="Google Shape;279;p28" descr="Death_to_stock_communicate_hands_2.jpg"/>
          <p:cNvPicPr preferRelativeResize="0"/>
          <p:nvPr/>
        </p:nvPicPr>
        <p:blipFill rotWithShape="1">
          <a:blip r:embed="rId4">
            <a:alphaModFix/>
          </a:blip>
          <a:srcRect/>
          <a:stretch/>
        </p:blipFill>
        <p:spPr>
          <a:xfrm rot="123228">
            <a:off x="6804238" y="514461"/>
            <a:ext cx="1607232" cy="1607232"/>
          </a:xfrm>
          <a:prstGeom prst="rect">
            <a:avLst/>
          </a:prstGeom>
          <a:noFill/>
          <a:ln>
            <a:noFill/>
          </a:ln>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283"/>
        <p:cNvGrpSpPr/>
        <p:nvPr/>
      </p:nvGrpSpPr>
      <p:grpSpPr>
        <a:xfrm>
          <a:off x="0" y="0"/>
          <a:ext cx="0" cy="0"/>
          <a:chOff x="0" y="0"/>
          <a:chExt cx="0" cy="0"/>
        </a:xfrm>
      </p:grpSpPr>
      <p:sp>
        <p:nvSpPr>
          <p:cNvPr id="284" name="Google Shape;284;p30"/>
          <p:cNvSpPr txBox="1">
            <a:spLocks noGrp="1"/>
          </p:cNvSpPr>
          <p:nvPr>
            <p:ph type="body" idx="1"/>
          </p:nvPr>
        </p:nvSpPr>
        <p:spPr>
          <a:xfrm>
            <a:off x="612762" y="1045581"/>
            <a:ext cx="7918500" cy="3036600"/>
          </a:xfrm>
          <a:prstGeom prst="rect">
            <a:avLst/>
          </a:prstGeom>
          <a:noFill/>
          <a:ln>
            <a:noFill/>
          </a:ln>
        </p:spPr>
        <p:txBody>
          <a:bodyPr spcFirstLastPara="1" wrap="square" lIns="91425" tIns="91425" rIns="91425" bIns="91425" anchor="t" anchorCtr="0">
            <a:noAutofit/>
          </a:bodyPr>
          <a:lstStyle/>
          <a:p>
            <a:pPr marL="0" indent="0" algn="ctr">
              <a:lnSpc>
                <a:spcPct val="100000"/>
              </a:lnSpc>
              <a:spcBef>
                <a:spcPts val="0"/>
              </a:spcBef>
              <a:buClr>
                <a:srgbClr val="000000"/>
              </a:buClr>
              <a:buSzPts val="2800"/>
              <a:buNone/>
            </a:pPr>
            <a:r>
              <a:rPr lang="it-IT" sz="2000" dirty="0">
                <a:solidFill>
                  <a:srgbClr val="000000"/>
                </a:solidFill>
                <a:sym typeface="Noto Sans Symbols"/>
              </a:rPr>
              <a:t>KNOWLES  - ANDRAGOGIA 1970</a:t>
            </a:r>
            <a:endParaRPr sz="2000" dirty="0">
              <a:solidFill>
                <a:srgbClr val="000000"/>
              </a:solidFill>
              <a:sym typeface="Noto Sans Symbols"/>
            </a:endParaRPr>
          </a:p>
        </p:txBody>
      </p:sp>
      <p:graphicFrame>
        <p:nvGraphicFramePr>
          <p:cNvPr id="285" name="Google Shape;285;p30"/>
          <p:cNvGraphicFramePr/>
          <p:nvPr/>
        </p:nvGraphicFramePr>
        <p:xfrm>
          <a:off x="723850" y="1598800"/>
          <a:ext cx="7696200" cy="2713440"/>
        </p:xfrm>
        <a:graphic>
          <a:graphicData uri="http://schemas.openxmlformats.org/drawingml/2006/table">
            <a:tbl>
              <a:tblPr>
                <a:noFill/>
                <a:tableStyleId>{B88F008D-A954-4962-8E1F-110C632194B6}</a:tableStyleId>
              </a:tblPr>
              <a:tblGrid>
                <a:gridCol w="1860850">
                  <a:extLst>
                    <a:ext uri="{9D8B030D-6E8A-4147-A177-3AD203B41FA5}">
                      <a16:colId xmlns:a16="http://schemas.microsoft.com/office/drawing/2014/main" val="20000"/>
                    </a:ext>
                  </a:extLst>
                </a:gridCol>
                <a:gridCol w="3190500">
                  <a:extLst>
                    <a:ext uri="{9D8B030D-6E8A-4147-A177-3AD203B41FA5}">
                      <a16:colId xmlns:a16="http://schemas.microsoft.com/office/drawing/2014/main" val="20001"/>
                    </a:ext>
                  </a:extLst>
                </a:gridCol>
                <a:gridCol w="2644850">
                  <a:extLst>
                    <a:ext uri="{9D8B030D-6E8A-4147-A177-3AD203B41FA5}">
                      <a16:colId xmlns:a16="http://schemas.microsoft.com/office/drawing/2014/main" val="20002"/>
                    </a:ext>
                  </a:extLst>
                </a:gridCol>
              </a:tblGrid>
              <a:tr h="286650">
                <a:tc>
                  <a:txBody>
                    <a:bodyPr/>
                    <a:lstStyle/>
                    <a:p>
                      <a:pPr marL="0" marR="0" lvl="0" indent="0" algn="l" rtl="0">
                        <a:lnSpc>
                          <a:spcPct val="100000"/>
                        </a:lnSpc>
                        <a:spcBef>
                          <a:spcPts val="0"/>
                        </a:spcBef>
                        <a:spcAft>
                          <a:spcPts val="0"/>
                        </a:spcAft>
                        <a:buClr>
                          <a:srgbClr val="000000"/>
                        </a:buClr>
                        <a:buSzPts val="1100"/>
                        <a:buFont typeface="Arial"/>
                        <a:buNone/>
                      </a:pPr>
                      <a:endParaRPr sz="1200" i="0" u="none" strike="noStrike" cap="none">
                        <a:solidFill>
                          <a:schemeClr val="dk1"/>
                        </a:solidFill>
                        <a:latin typeface="Noto Sans Symbols"/>
                        <a:ea typeface="Noto Sans Symbols"/>
                        <a:cs typeface="Noto Sans Symbols"/>
                        <a:sym typeface="Noto Sans Symbols"/>
                      </a:endParaRPr>
                    </a:p>
                  </a:txBody>
                  <a:tcPr marL="91450" marR="91450" marT="45725" marB="45725">
                    <a:lnL w="9525" cap="flat" cmpd="sng">
                      <a:solidFill>
                        <a:schemeClr val="accent1"/>
                      </a:solidFill>
                      <a:prstDash val="solid"/>
                      <a:round/>
                      <a:headEnd type="none" w="sm" len="sm"/>
                      <a:tailEnd type="none" w="sm" len="sm"/>
                    </a:lnL>
                    <a:lnR w="9525" cap="flat" cmpd="sng">
                      <a:solidFill>
                        <a:schemeClr val="accent1"/>
                      </a:solidFill>
                      <a:prstDash val="solid"/>
                      <a:round/>
                      <a:headEnd type="none" w="sm" len="sm"/>
                      <a:tailEnd type="none" w="sm" len="sm"/>
                    </a:lnR>
                    <a:lnT w="9525" cap="flat" cmpd="sng">
                      <a:solidFill>
                        <a:schemeClr val="accent1"/>
                      </a:solidFill>
                      <a:prstDash val="solid"/>
                      <a:round/>
                      <a:headEnd type="none" w="sm" len="sm"/>
                      <a:tailEnd type="none" w="sm" len="sm"/>
                    </a:lnT>
                    <a:lnB w="9525" cap="flat" cmpd="sng">
                      <a:solidFill>
                        <a:schemeClr val="accent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100"/>
                        <a:buFont typeface="Arial"/>
                        <a:buNone/>
                      </a:pPr>
                      <a:r>
                        <a:rPr lang="it-IT" sz="1200" i="0" u="none" strike="noStrike" cap="none">
                          <a:solidFill>
                            <a:schemeClr val="dk1"/>
                          </a:solidFill>
                          <a:latin typeface="Noto Sans Symbols"/>
                          <a:ea typeface="Noto Sans Symbols"/>
                          <a:cs typeface="Noto Sans Symbols"/>
                          <a:sym typeface="Noto Sans Symbols"/>
                        </a:rPr>
                        <a:t>Pedagogia</a:t>
                      </a:r>
                      <a:endParaRPr sz="1200" i="0" u="none" strike="noStrike" cap="none">
                        <a:solidFill>
                          <a:schemeClr val="dk1"/>
                        </a:solidFill>
                        <a:latin typeface="Noto Sans Symbols"/>
                        <a:ea typeface="Noto Sans Symbols"/>
                        <a:cs typeface="Noto Sans Symbols"/>
                        <a:sym typeface="Noto Sans Symbols"/>
                      </a:endParaRPr>
                    </a:p>
                  </a:txBody>
                  <a:tcPr marL="91450" marR="91450" marT="45725" marB="45725">
                    <a:lnL w="9525" cap="flat" cmpd="sng">
                      <a:solidFill>
                        <a:schemeClr val="accent1"/>
                      </a:solidFill>
                      <a:prstDash val="solid"/>
                      <a:round/>
                      <a:headEnd type="none" w="sm" len="sm"/>
                      <a:tailEnd type="none" w="sm" len="sm"/>
                    </a:lnL>
                    <a:lnR w="9525" cap="flat" cmpd="sng">
                      <a:solidFill>
                        <a:schemeClr val="accent1"/>
                      </a:solidFill>
                      <a:prstDash val="solid"/>
                      <a:round/>
                      <a:headEnd type="none" w="sm" len="sm"/>
                      <a:tailEnd type="none" w="sm" len="sm"/>
                    </a:lnR>
                    <a:lnT w="9525" cap="flat" cmpd="sng">
                      <a:solidFill>
                        <a:schemeClr val="accent1"/>
                      </a:solidFill>
                      <a:prstDash val="solid"/>
                      <a:round/>
                      <a:headEnd type="none" w="sm" len="sm"/>
                      <a:tailEnd type="none" w="sm" len="sm"/>
                    </a:lnT>
                    <a:lnB w="9525" cap="flat" cmpd="sng">
                      <a:solidFill>
                        <a:schemeClr val="accent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100"/>
                        <a:buFont typeface="Arial"/>
                        <a:buNone/>
                      </a:pPr>
                      <a:r>
                        <a:rPr lang="it-IT" sz="1200" i="0" u="none" strike="noStrike" cap="none">
                          <a:solidFill>
                            <a:schemeClr val="dk1"/>
                          </a:solidFill>
                          <a:latin typeface="Noto Sans Symbols"/>
                          <a:ea typeface="Noto Sans Symbols"/>
                          <a:cs typeface="Noto Sans Symbols"/>
                          <a:sym typeface="Noto Sans Symbols"/>
                        </a:rPr>
                        <a:t>Andragogia</a:t>
                      </a:r>
                      <a:endParaRPr sz="1200" i="0" u="none" strike="noStrike" cap="none">
                        <a:solidFill>
                          <a:schemeClr val="dk1"/>
                        </a:solidFill>
                        <a:latin typeface="Noto Sans Symbols"/>
                        <a:ea typeface="Noto Sans Symbols"/>
                        <a:cs typeface="Noto Sans Symbols"/>
                        <a:sym typeface="Noto Sans Symbols"/>
                      </a:endParaRPr>
                    </a:p>
                  </a:txBody>
                  <a:tcPr marL="91450" marR="91450" marT="45725" marB="45725">
                    <a:lnL w="9525" cap="flat" cmpd="sng">
                      <a:solidFill>
                        <a:schemeClr val="accent1"/>
                      </a:solidFill>
                      <a:prstDash val="solid"/>
                      <a:round/>
                      <a:headEnd type="none" w="sm" len="sm"/>
                      <a:tailEnd type="none" w="sm" len="sm"/>
                    </a:lnL>
                    <a:lnR w="9525" cap="flat" cmpd="sng">
                      <a:solidFill>
                        <a:schemeClr val="accent1"/>
                      </a:solidFill>
                      <a:prstDash val="solid"/>
                      <a:round/>
                      <a:headEnd type="none" w="sm" len="sm"/>
                      <a:tailEnd type="none" w="sm" len="sm"/>
                    </a:lnR>
                    <a:lnT w="9525" cap="flat" cmpd="sng">
                      <a:solidFill>
                        <a:schemeClr val="accent1"/>
                      </a:solidFill>
                      <a:prstDash val="solid"/>
                      <a:round/>
                      <a:headEnd type="none" w="sm" len="sm"/>
                      <a:tailEnd type="none" w="sm" len="sm"/>
                    </a:lnT>
                    <a:lnB w="9525" cap="flat" cmpd="sng">
                      <a:solidFill>
                        <a:schemeClr val="accent1"/>
                      </a:solidFill>
                      <a:prstDash val="solid"/>
                      <a:round/>
                      <a:headEnd type="none" w="sm" len="sm"/>
                      <a:tailEnd type="none" w="sm" len="sm"/>
                    </a:lnB>
                  </a:tcPr>
                </a:tc>
                <a:extLst>
                  <a:ext uri="{0D108BD9-81ED-4DB2-BD59-A6C34878D82A}">
                    <a16:rowId xmlns:a16="http://schemas.microsoft.com/office/drawing/2014/main" val="10000"/>
                  </a:ext>
                </a:extLst>
              </a:tr>
              <a:tr h="286650">
                <a:tc>
                  <a:txBody>
                    <a:bodyPr/>
                    <a:lstStyle/>
                    <a:p>
                      <a:pPr marL="0" marR="0" lvl="0" indent="0" algn="l" rtl="0">
                        <a:lnSpc>
                          <a:spcPct val="100000"/>
                        </a:lnSpc>
                        <a:spcBef>
                          <a:spcPts val="0"/>
                        </a:spcBef>
                        <a:spcAft>
                          <a:spcPts val="0"/>
                        </a:spcAft>
                        <a:buClr>
                          <a:srgbClr val="000000"/>
                        </a:buClr>
                        <a:buSzPts val="1000"/>
                        <a:buFont typeface="Arial"/>
                        <a:buNone/>
                      </a:pPr>
                      <a:r>
                        <a:rPr lang="it-IT" sz="1100" i="0" u="none" strike="noStrike" cap="none">
                          <a:solidFill>
                            <a:schemeClr val="dk1"/>
                          </a:solidFill>
                          <a:latin typeface="Noto Sans Symbols"/>
                          <a:ea typeface="Noto Sans Symbols"/>
                          <a:cs typeface="Noto Sans Symbols"/>
                          <a:sym typeface="Noto Sans Symbols"/>
                        </a:rPr>
                        <a:t>Clima</a:t>
                      </a:r>
                      <a:endParaRPr sz="1100" i="0" u="none" strike="noStrike" cap="none">
                        <a:solidFill>
                          <a:schemeClr val="dk1"/>
                        </a:solidFill>
                        <a:latin typeface="Noto Sans Symbols"/>
                        <a:ea typeface="Noto Sans Symbols"/>
                        <a:cs typeface="Noto Sans Symbols"/>
                        <a:sym typeface="Noto Sans Symbols"/>
                      </a:endParaRPr>
                    </a:p>
                  </a:txBody>
                  <a:tcPr marL="91450" marR="91450" marT="45725" marB="45725">
                    <a:lnL w="9525" cap="flat" cmpd="sng">
                      <a:solidFill>
                        <a:schemeClr val="accent1"/>
                      </a:solidFill>
                      <a:prstDash val="solid"/>
                      <a:round/>
                      <a:headEnd type="none" w="sm" len="sm"/>
                      <a:tailEnd type="none" w="sm" len="sm"/>
                    </a:lnL>
                    <a:lnR w="9525" cap="flat" cmpd="sng">
                      <a:solidFill>
                        <a:schemeClr val="accent1"/>
                      </a:solidFill>
                      <a:prstDash val="solid"/>
                      <a:round/>
                      <a:headEnd type="none" w="sm" len="sm"/>
                      <a:tailEnd type="none" w="sm" len="sm"/>
                    </a:lnR>
                    <a:lnT w="9525" cap="flat" cmpd="sng">
                      <a:solidFill>
                        <a:schemeClr val="accent1"/>
                      </a:solidFill>
                      <a:prstDash val="solid"/>
                      <a:round/>
                      <a:headEnd type="none" w="sm" len="sm"/>
                      <a:tailEnd type="none" w="sm" len="sm"/>
                    </a:lnT>
                    <a:lnB w="9525" cap="flat" cmpd="sng">
                      <a:solidFill>
                        <a:schemeClr val="accent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000"/>
                        <a:buFont typeface="Arial"/>
                        <a:buNone/>
                      </a:pPr>
                      <a:r>
                        <a:rPr lang="it-IT" sz="1100" i="0" u="none" strike="noStrike" cap="none">
                          <a:solidFill>
                            <a:schemeClr val="dk1"/>
                          </a:solidFill>
                          <a:latin typeface="Noto Sans Symbols"/>
                          <a:ea typeface="Noto Sans Symbols"/>
                          <a:cs typeface="Noto Sans Symbols"/>
                          <a:sym typeface="Noto Sans Symbols"/>
                        </a:rPr>
                        <a:t>Orientato verso l’autorità. Formale. Competitivo.</a:t>
                      </a:r>
                      <a:endParaRPr sz="1100" i="0" u="none" strike="noStrike" cap="none">
                        <a:solidFill>
                          <a:schemeClr val="dk1"/>
                        </a:solidFill>
                        <a:latin typeface="Noto Sans Symbols"/>
                        <a:ea typeface="Noto Sans Symbols"/>
                        <a:cs typeface="Noto Sans Symbols"/>
                        <a:sym typeface="Noto Sans Symbols"/>
                      </a:endParaRPr>
                    </a:p>
                  </a:txBody>
                  <a:tcPr marL="91450" marR="91450" marT="45725" marB="45725">
                    <a:lnL w="9525" cap="flat" cmpd="sng">
                      <a:solidFill>
                        <a:schemeClr val="accent1"/>
                      </a:solidFill>
                      <a:prstDash val="solid"/>
                      <a:round/>
                      <a:headEnd type="none" w="sm" len="sm"/>
                      <a:tailEnd type="none" w="sm" len="sm"/>
                    </a:lnL>
                    <a:lnR w="9525" cap="flat" cmpd="sng">
                      <a:solidFill>
                        <a:schemeClr val="accent1"/>
                      </a:solidFill>
                      <a:prstDash val="solid"/>
                      <a:round/>
                      <a:headEnd type="none" w="sm" len="sm"/>
                      <a:tailEnd type="none" w="sm" len="sm"/>
                    </a:lnR>
                    <a:lnT w="9525" cap="flat" cmpd="sng">
                      <a:solidFill>
                        <a:schemeClr val="accent1"/>
                      </a:solidFill>
                      <a:prstDash val="solid"/>
                      <a:round/>
                      <a:headEnd type="none" w="sm" len="sm"/>
                      <a:tailEnd type="none" w="sm" len="sm"/>
                    </a:lnT>
                    <a:lnB w="9525" cap="flat" cmpd="sng">
                      <a:solidFill>
                        <a:schemeClr val="accent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000"/>
                        <a:buFont typeface="Arial"/>
                        <a:buNone/>
                      </a:pPr>
                      <a:r>
                        <a:rPr lang="it-IT" sz="1100" i="0" u="none" strike="noStrike" cap="none">
                          <a:solidFill>
                            <a:schemeClr val="dk1"/>
                          </a:solidFill>
                          <a:latin typeface="Noto Sans Symbols"/>
                          <a:ea typeface="Noto Sans Symbols"/>
                          <a:cs typeface="Noto Sans Symbols"/>
                          <a:sym typeface="Noto Sans Symbols"/>
                        </a:rPr>
                        <a:t>Reciprocità. Rispetto. Collaborazione informale</a:t>
                      </a:r>
                      <a:endParaRPr sz="1100" i="0" u="none" strike="noStrike" cap="none">
                        <a:solidFill>
                          <a:schemeClr val="dk1"/>
                        </a:solidFill>
                        <a:latin typeface="Noto Sans Symbols"/>
                        <a:ea typeface="Noto Sans Symbols"/>
                        <a:cs typeface="Noto Sans Symbols"/>
                        <a:sym typeface="Noto Sans Symbols"/>
                      </a:endParaRPr>
                    </a:p>
                  </a:txBody>
                  <a:tcPr marL="91450" marR="91450" marT="45725" marB="45725">
                    <a:lnL w="9525" cap="flat" cmpd="sng">
                      <a:solidFill>
                        <a:schemeClr val="accent1"/>
                      </a:solidFill>
                      <a:prstDash val="solid"/>
                      <a:round/>
                      <a:headEnd type="none" w="sm" len="sm"/>
                      <a:tailEnd type="none" w="sm" len="sm"/>
                    </a:lnL>
                    <a:lnR w="9525" cap="flat" cmpd="sng">
                      <a:solidFill>
                        <a:schemeClr val="accent1"/>
                      </a:solidFill>
                      <a:prstDash val="solid"/>
                      <a:round/>
                      <a:headEnd type="none" w="sm" len="sm"/>
                      <a:tailEnd type="none" w="sm" len="sm"/>
                    </a:lnR>
                    <a:lnT w="9525" cap="flat" cmpd="sng">
                      <a:solidFill>
                        <a:schemeClr val="accent1"/>
                      </a:solidFill>
                      <a:prstDash val="solid"/>
                      <a:round/>
                      <a:headEnd type="none" w="sm" len="sm"/>
                      <a:tailEnd type="none" w="sm" len="sm"/>
                    </a:lnT>
                    <a:lnB w="9525" cap="flat" cmpd="sng">
                      <a:solidFill>
                        <a:schemeClr val="accent1"/>
                      </a:solidFill>
                      <a:prstDash val="solid"/>
                      <a:round/>
                      <a:headEnd type="none" w="sm" len="sm"/>
                      <a:tailEnd type="none" w="sm" len="sm"/>
                    </a:lnB>
                  </a:tcPr>
                </a:tc>
                <a:extLst>
                  <a:ext uri="{0D108BD9-81ED-4DB2-BD59-A6C34878D82A}">
                    <a16:rowId xmlns:a16="http://schemas.microsoft.com/office/drawing/2014/main" val="10001"/>
                  </a:ext>
                </a:extLst>
              </a:tr>
              <a:tr h="286650">
                <a:tc>
                  <a:txBody>
                    <a:bodyPr/>
                    <a:lstStyle/>
                    <a:p>
                      <a:pPr marL="0" marR="0" lvl="0" indent="0" algn="l" rtl="0">
                        <a:lnSpc>
                          <a:spcPct val="100000"/>
                        </a:lnSpc>
                        <a:spcBef>
                          <a:spcPts val="0"/>
                        </a:spcBef>
                        <a:spcAft>
                          <a:spcPts val="0"/>
                        </a:spcAft>
                        <a:buClr>
                          <a:srgbClr val="000000"/>
                        </a:buClr>
                        <a:buSzPts val="1000"/>
                        <a:buFont typeface="Arial"/>
                        <a:buNone/>
                      </a:pPr>
                      <a:r>
                        <a:rPr lang="it-IT" sz="1100" i="0" u="none" strike="noStrike" cap="none">
                          <a:solidFill>
                            <a:schemeClr val="dk1"/>
                          </a:solidFill>
                          <a:latin typeface="Noto Sans Symbols"/>
                          <a:ea typeface="Noto Sans Symbols"/>
                          <a:cs typeface="Noto Sans Symbols"/>
                          <a:sym typeface="Noto Sans Symbols"/>
                        </a:rPr>
                        <a:t>Pianificazione</a:t>
                      </a:r>
                      <a:endParaRPr sz="1100" i="0" u="none" strike="noStrike" cap="none">
                        <a:solidFill>
                          <a:schemeClr val="dk1"/>
                        </a:solidFill>
                        <a:latin typeface="Noto Sans Symbols"/>
                        <a:ea typeface="Noto Sans Symbols"/>
                        <a:cs typeface="Noto Sans Symbols"/>
                        <a:sym typeface="Noto Sans Symbols"/>
                      </a:endParaRPr>
                    </a:p>
                  </a:txBody>
                  <a:tcPr marL="91450" marR="91450" marT="45725" marB="45725">
                    <a:lnL w="9525" cap="flat" cmpd="sng">
                      <a:solidFill>
                        <a:schemeClr val="accent1"/>
                      </a:solidFill>
                      <a:prstDash val="solid"/>
                      <a:round/>
                      <a:headEnd type="none" w="sm" len="sm"/>
                      <a:tailEnd type="none" w="sm" len="sm"/>
                    </a:lnL>
                    <a:lnR w="9525" cap="flat" cmpd="sng">
                      <a:solidFill>
                        <a:schemeClr val="accent1"/>
                      </a:solidFill>
                      <a:prstDash val="solid"/>
                      <a:round/>
                      <a:headEnd type="none" w="sm" len="sm"/>
                      <a:tailEnd type="none" w="sm" len="sm"/>
                    </a:lnR>
                    <a:lnT w="9525" cap="flat" cmpd="sng">
                      <a:solidFill>
                        <a:schemeClr val="accent1"/>
                      </a:solidFill>
                      <a:prstDash val="solid"/>
                      <a:round/>
                      <a:headEnd type="none" w="sm" len="sm"/>
                      <a:tailEnd type="none" w="sm" len="sm"/>
                    </a:lnT>
                    <a:lnB w="9525" cap="flat" cmpd="sng">
                      <a:solidFill>
                        <a:schemeClr val="accent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000"/>
                        <a:buFont typeface="Arial"/>
                        <a:buNone/>
                      </a:pPr>
                      <a:r>
                        <a:rPr lang="it-IT" sz="1100" i="0" u="none" strike="noStrike" cap="none">
                          <a:solidFill>
                            <a:schemeClr val="dk1"/>
                          </a:solidFill>
                          <a:latin typeface="Noto Sans Symbols"/>
                          <a:ea typeface="Noto Sans Symbols"/>
                          <a:cs typeface="Noto Sans Symbols"/>
                          <a:sym typeface="Noto Sans Symbols"/>
                        </a:rPr>
                        <a:t>Da parte del docente</a:t>
                      </a:r>
                      <a:endParaRPr sz="1100" i="0" u="none" strike="noStrike" cap="none">
                        <a:solidFill>
                          <a:schemeClr val="dk1"/>
                        </a:solidFill>
                        <a:latin typeface="Noto Sans Symbols"/>
                        <a:ea typeface="Noto Sans Symbols"/>
                        <a:cs typeface="Noto Sans Symbols"/>
                        <a:sym typeface="Noto Sans Symbols"/>
                      </a:endParaRPr>
                    </a:p>
                  </a:txBody>
                  <a:tcPr marL="91450" marR="91450" marT="45725" marB="45725">
                    <a:lnL w="9525" cap="flat" cmpd="sng">
                      <a:solidFill>
                        <a:schemeClr val="accent1"/>
                      </a:solidFill>
                      <a:prstDash val="solid"/>
                      <a:round/>
                      <a:headEnd type="none" w="sm" len="sm"/>
                      <a:tailEnd type="none" w="sm" len="sm"/>
                    </a:lnL>
                    <a:lnR w="9525" cap="flat" cmpd="sng">
                      <a:solidFill>
                        <a:schemeClr val="accent1"/>
                      </a:solidFill>
                      <a:prstDash val="solid"/>
                      <a:round/>
                      <a:headEnd type="none" w="sm" len="sm"/>
                      <a:tailEnd type="none" w="sm" len="sm"/>
                    </a:lnR>
                    <a:lnT w="9525" cap="flat" cmpd="sng">
                      <a:solidFill>
                        <a:schemeClr val="accent1"/>
                      </a:solidFill>
                      <a:prstDash val="solid"/>
                      <a:round/>
                      <a:headEnd type="none" w="sm" len="sm"/>
                      <a:tailEnd type="none" w="sm" len="sm"/>
                    </a:lnT>
                    <a:lnB w="9525" cap="flat" cmpd="sng">
                      <a:solidFill>
                        <a:schemeClr val="accent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000"/>
                        <a:buFont typeface="Arial"/>
                        <a:buNone/>
                      </a:pPr>
                      <a:r>
                        <a:rPr lang="it-IT" sz="1100" i="0" u="none" strike="noStrike" cap="none">
                          <a:solidFill>
                            <a:schemeClr val="dk1"/>
                          </a:solidFill>
                          <a:latin typeface="Noto Sans Symbols"/>
                          <a:ea typeface="Noto Sans Symbols"/>
                          <a:cs typeface="Noto Sans Symbols"/>
                          <a:sym typeface="Noto Sans Symbols"/>
                        </a:rPr>
                        <a:t>Meccanismo di pianificazione comune</a:t>
                      </a:r>
                      <a:endParaRPr sz="1100" i="0" u="none" strike="noStrike" cap="none">
                        <a:solidFill>
                          <a:schemeClr val="dk1"/>
                        </a:solidFill>
                        <a:latin typeface="Noto Sans Symbols"/>
                        <a:ea typeface="Noto Sans Symbols"/>
                        <a:cs typeface="Noto Sans Symbols"/>
                        <a:sym typeface="Noto Sans Symbols"/>
                      </a:endParaRPr>
                    </a:p>
                  </a:txBody>
                  <a:tcPr marL="91450" marR="91450" marT="45725" marB="45725">
                    <a:lnL w="9525" cap="flat" cmpd="sng">
                      <a:solidFill>
                        <a:schemeClr val="accent1"/>
                      </a:solidFill>
                      <a:prstDash val="solid"/>
                      <a:round/>
                      <a:headEnd type="none" w="sm" len="sm"/>
                      <a:tailEnd type="none" w="sm" len="sm"/>
                    </a:lnL>
                    <a:lnR w="9525" cap="flat" cmpd="sng">
                      <a:solidFill>
                        <a:schemeClr val="accent1"/>
                      </a:solidFill>
                      <a:prstDash val="solid"/>
                      <a:round/>
                      <a:headEnd type="none" w="sm" len="sm"/>
                      <a:tailEnd type="none" w="sm" len="sm"/>
                    </a:lnR>
                    <a:lnT w="9525" cap="flat" cmpd="sng">
                      <a:solidFill>
                        <a:schemeClr val="accent1"/>
                      </a:solidFill>
                      <a:prstDash val="solid"/>
                      <a:round/>
                      <a:headEnd type="none" w="sm" len="sm"/>
                      <a:tailEnd type="none" w="sm" len="sm"/>
                    </a:lnT>
                    <a:lnB w="9525" cap="flat" cmpd="sng">
                      <a:solidFill>
                        <a:schemeClr val="accent1"/>
                      </a:solidFill>
                      <a:prstDash val="solid"/>
                      <a:round/>
                      <a:headEnd type="none" w="sm" len="sm"/>
                      <a:tailEnd type="none" w="sm" len="sm"/>
                    </a:lnB>
                  </a:tcPr>
                </a:tc>
                <a:extLst>
                  <a:ext uri="{0D108BD9-81ED-4DB2-BD59-A6C34878D82A}">
                    <a16:rowId xmlns:a16="http://schemas.microsoft.com/office/drawing/2014/main" val="10002"/>
                  </a:ext>
                </a:extLst>
              </a:tr>
              <a:tr h="286650">
                <a:tc>
                  <a:txBody>
                    <a:bodyPr/>
                    <a:lstStyle/>
                    <a:p>
                      <a:pPr marL="0" marR="0" lvl="0" indent="0" algn="l" rtl="0">
                        <a:lnSpc>
                          <a:spcPct val="100000"/>
                        </a:lnSpc>
                        <a:spcBef>
                          <a:spcPts val="0"/>
                        </a:spcBef>
                        <a:spcAft>
                          <a:spcPts val="0"/>
                        </a:spcAft>
                        <a:buClr>
                          <a:srgbClr val="000000"/>
                        </a:buClr>
                        <a:buSzPts val="1000"/>
                        <a:buFont typeface="Arial"/>
                        <a:buNone/>
                      </a:pPr>
                      <a:r>
                        <a:rPr lang="it-IT" sz="1100" i="0" u="none" strike="noStrike" cap="none">
                          <a:solidFill>
                            <a:schemeClr val="dk1"/>
                          </a:solidFill>
                          <a:latin typeface="Noto Sans Symbols"/>
                          <a:ea typeface="Noto Sans Symbols"/>
                          <a:cs typeface="Noto Sans Symbols"/>
                          <a:sym typeface="Noto Sans Symbols"/>
                        </a:rPr>
                        <a:t>Diagnosi dei bisogni</a:t>
                      </a:r>
                      <a:endParaRPr sz="1100" i="0" u="none" strike="noStrike" cap="none">
                        <a:solidFill>
                          <a:schemeClr val="dk1"/>
                        </a:solidFill>
                        <a:latin typeface="Noto Sans Symbols"/>
                        <a:ea typeface="Noto Sans Symbols"/>
                        <a:cs typeface="Noto Sans Symbols"/>
                        <a:sym typeface="Noto Sans Symbols"/>
                      </a:endParaRPr>
                    </a:p>
                  </a:txBody>
                  <a:tcPr marL="91450" marR="91450" marT="45725" marB="45725">
                    <a:lnL w="9525" cap="flat" cmpd="sng">
                      <a:solidFill>
                        <a:schemeClr val="accent1"/>
                      </a:solidFill>
                      <a:prstDash val="solid"/>
                      <a:round/>
                      <a:headEnd type="none" w="sm" len="sm"/>
                      <a:tailEnd type="none" w="sm" len="sm"/>
                    </a:lnL>
                    <a:lnR w="9525" cap="flat" cmpd="sng">
                      <a:solidFill>
                        <a:schemeClr val="accent1"/>
                      </a:solidFill>
                      <a:prstDash val="solid"/>
                      <a:round/>
                      <a:headEnd type="none" w="sm" len="sm"/>
                      <a:tailEnd type="none" w="sm" len="sm"/>
                    </a:lnR>
                    <a:lnT w="9525" cap="flat" cmpd="sng">
                      <a:solidFill>
                        <a:schemeClr val="accent1"/>
                      </a:solidFill>
                      <a:prstDash val="solid"/>
                      <a:round/>
                      <a:headEnd type="none" w="sm" len="sm"/>
                      <a:tailEnd type="none" w="sm" len="sm"/>
                    </a:lnT>
                    <a:lnB w="9525" cap="flat" cmpd="sng">
                      <a:solidFill>
                        <a:schemeClr val="accent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000"/>
                        <a:buFont typeface="Arial"/>
                        <a:buNone/>
                      </a:pPr>
                      <a:r>
                        <a:rPr lang="it-IT" sz="1100" i="0" u="none" strike="noStrike" cap="none">
                          <a:solidFill>
                            <a:schemeClr val="dk1"/>
                          </a:solidFill>
                          <a:latin typeface="Noto Sans Symbols"/>
                          <a:ea typeface="Noto Sans Symbols"/>
                          <a:cs typeface="Noto Sans Symbols"/>
                          <a:sym typeface="Noto Sans Symbols"/>
                        </a:rPr>
                        <a:t>Da parte del docente</a:t>
                      </a:r>
                      <a:endParaRPr sz="1100" i="0" u="none" strike="noStrike" cap="none">
                        <a:solidFill>
                          <a:schemeClr val="dk1"/>
                        </a:solidFill>
                        <a:latin typeface="Noto Sans Symbols"/>
                        <a:ea typeface="Noto Sans Symbols"/>
                        <a:cs typeface="Noto Sans Symbols"/>
                        <a:sym typeface="Noto Sans Symbols"/>
                      </a:endParaRPr>
                    </a:p>
                  </a:txBody>
                  <a:tcPr marL="91450" marR="91450" marT="45725" marB="45725">
                    <a:lnL w="9525" cap="flat" cmpd="sng">
                      <a:solidFill>
                        <a:schemeClr val="accent1"/>
                      </a:solidFill>
                      <a:prstDash val="solid"/>
                      <a:round/>
                      <a:headEnd type="none" w="sm" len="sm"/>
                      <a:tailEnd type="none" w="sm" len="sm"/>
                    </a:lnL>
                    <a:lnR w="9525" cap="flat" cmpd="sng">
                      <a:solidFill>
                        <a:schemeClr val="accent1"/>
                      </a:solidFill>
                      <a:prstDash val="solid"/>
                      <a:round/>
                      <a:headEnd type="none" w="sm" len="sm"/>
                      <a:tailEnd type="none" w="sm" len="sm"/>
                    </a:lnR>
                    <a:lnT w="9525" cap="flat" cmpd="sng">
                      <a:solidFill>
                        <a:schemeClr val="accent1"/>
                      </a:solidFill>
                      <a:prstDash val="solid"/>
                      <a:round/>
                      <a:headEnd type="none" w="sm" len="sm"/>
                      <a:tailEnd type="none" w="sm" len="sm"/>
                    </a:lnT>
                    <a:lnB w="9525" cap="flat" cmpd="sng">
                      <a:solidFill>
                        <a:schemeClr val="accent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000"/>
                        <a:buFont typeface="Arial"/>
                        <a:buNone/>
                      </a:pPr>
                      <a:r>
                        <a:rPr lang="it-IT" sz="1100" i="0" u="none" strike="noStrike" cap="none">
                          <a:solidFill>
                            <a:schemeClr val="dk1"/>
                          </a:solidFill>
                          <a:latin typeface="Noto Sans Symbols"/>
                          <a:ea typeface="Noto Sans Symbols"/>
                          <a:cs typeface="Noto Sans Symbols"/>
                          <a:sym typeface="Noto Sans Symbols"/>
                        </a:rPr>
                        <a:t>Auto-diagnosi reciproca</a:t>
                      </a:r>
                      <a:endParaRPr sz="1100" i="0" u="none" strike="noStrike" cap="none">
                        <a:solidFill>
                          <a:schemeClr val="dk1"/>
                        </a:solidFill>
                        <a:latin typeface="Noto Sans Symbols"/>
                        <a:ea typeface="Noto Sans Symbols"/>
                        <a:cs typeface="Noto Sans Symbols"/>
                        <a:sym typeface="Noto Sans Symbols"/>
                      </a:endParaRPr>
                    </a:p>
                  </a:txBody>
                  <a:tcPr marL="91450" marR="91450" marT="45725" marB="45725">
                    <a:lnL w="9525" cap="flat" cmpd="sng">
                      <a:solidFill>
                        <a:schemeClr val="accent1"/>
                      </a:solidFill>
                      <a:prstDash val="solid"/>
                      <a:round/>
                      <a:headEnd type="none" w="sm" len="sm"/>
                      <a:tailEnd type="none" w="sm" len="sm"/>
                    </a:lnL>
                    <a:lnR w="9525" cap="flat" cmpd="sng">
                      <a:solidFill>
                        <a:schemeClr val="accent1"/>
                      </a:solidFill>
                      <a:prstDash val="solid"/>
                      <a:round/>
                      <a:headEnd type="none" w="sm" len="sm"/>
                      <a:tailEnd type="none" w="sm" len="sm"/>
                    </a:lnR>
                    <a:lnT w="9525" cap="flat" cmpd="sng">
                      <a:solidFill>
                        <a:schemeClr val="accent1"/>
                      </a:solidFill>
                      <a:prstDash val="solid"/>
                      <a:round/>
                      <a:headEnd type="none" w="sm" len="sm"/>
                      <a:tailEnd type="none" w="sm" len="sm"/>
                    </a:lnT>
                    <a:lnB w="9525" cap="flat" cmpd="sng">
                      <a:solidFill>
                        <a:schemeClr val="accent1"/>
                      </a:solidFill>
                      <a:prstDash val="solid"/>
                      <a:round/>
                      <a:headEnd type="none" w="sm" len="sm"/>
                      <a:tailEnd type="none" w="sm" len="sm"/>
                    </a:lnB>
                  </a:tcPr>
                </a:tc>
                <a:extLst>
                  <a:ext uri="{0D108BD9-81ED-4DB2-BD59-A6C34878D82A}">
                    <a16:rowId xmlns:a16="http://schemas.microsoft.com/office/drawing/2014/main" val="10003"/>
                  </a:ext>
                </a:extLst>
              </a:tr>
              <a:tr h="286650">
                <a:tc>
                  <a:txBody>
                    <a:bodyPr/>
                    <a:lstStyle/>
                    <a:p>
                      <a:pPr marL="0" marR="0" lvl="0" indent="0" algn="l" rtl="0">
                        <a:lnSpc>
                          <a:spcPct val="100000"/>
                        </a:lnSpc>
                        <a:spcBef>
                          <a:spcPts val="0"/>
                        </a:spcBef>
                        <a:spcAft>
                          <a:spcPts val="0"/>
                        </a:spcAft>
                        <a:buClr>
                          <a:srgbClr val="000000"/>
                        </a:buClr>
                        <a:buSzPts val="1000"/>
                        <a:buFont typeface="Arial"/>
                        <a:buNone/>
                      </a:pPr>
                      <a:r>
                        <a:rPr lang="it-IT" sz="1100" i="0" u="none" strike="noStrike" cap="none">
                          <a:solidFill>
                            <a:schemeClr val="dk1"/>
                          </a:solidFill>
                          <a:latin typeface="Noto Sans Symbols"/>
                          <a:ea typeface="Noto Sans Symbols"/>
                          <a:cs typeface="Noto Sans Symbols"/>
                          <a:sym typeface="Noto Sans Symbols"/>
                        </a:rPr>
                        <a:t>Formulazione degli obiettivi</a:t>
                      </a:r>
                      <a:endParaRPr sz="1100" i="0" u="none" strike="noStrike" cap="none">
                        <a:solidFill>
                          <a:schemeClr val="dk1"/>
                        </a:solidFill>
                        <a:latin typeface="Noto Sans Symbols"/>
                        <a:ea typeface="Noto Sans Symbols"/>
                        <a:cs typeface="Noto Sans Symbols"/>
                        <a:sym typeface="Noto Sans Symbols"/>
                      </a:endParaRPr>
                    </a:p>
                  </a:txBody>
                  <a:tcPr marL="91450" marR="91450" marT="45725" marB="45725">
                    <a:lnL w="9525" cap="flat" cmpd="sng">
                      <a:solidFill>
                        <a:schemeClr val="accent1"/>
                      </a:solidFill>
                      <a:prstDash val="solid"/>
                      <a:round/>
                      <a:headEnd type="none" w="sm" len="sm"/>
                      <a:tailEnd type="none" w="sm" len="sm"/>
                    </a:lnL>
                    <a:lnR w="9525" cap="flat" cmpd="sng">
                      <a:solidFill>
                        <a:schemeClr val="accent1"/>
                      </a:solidFill>
                      <a:prstDash val="solid"/>
                      <a:round/>
                      <a:headEnd type="none" w="sm" len="sm"/>
                      <a:tailEnd type="none" w="sm" len="sm"/>
                    </a:lnR>
                    <a:lnT w="9525" cap="flat" cmpd="sng">
                      <a:solidFill>
                        <a:schemeClr val="accent1"/>
                      </a:solidFill>
                      <a:prstDash val="solid"/>
                      <a:round/>
                      <a:headEnd type="none" w="sm" len="sm"/>
                      <a:tailEnd type="none" w="sm" len="sm"/>
                    </a:lnT>
                    <a:lnB w="9525" cap="flat" cmpd="sng">
                      <a:solidFill>
                        <a:schemeClr val="accent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000"/>
                        <a:buFont typeface="Arial"/>
                        <a:buNone/>
                      </a:pPr>
                      <a:r>
                        <a:rPr lang="it-IT" sz="1100" i="0" u="none" strike="noStrike" cap="none">
                          <a:solidFill>
                            <a:schemeClr val="dk1"/>
                          </a:solidFill>
                          <a:latin typeface="Noto Sans Symbols"/>
                          <a:ea typeface="Noto Sans Symbols"/>
                          <a:cs typeface="Noto Sans Symbols"/>
                          <a:sym typeface="Noto Sans Symbols"/>
                        </a:rPr>
                        <a:t>Da parte del docente</a:t>
                      </a:r>
                      <a:endParaRPr sz="1100" i="0" u="none" strike="noStrike" cap="none">
                        <a:solidFill>
                          <a:schemeClr val="dk1"/>
                        </a:solidFill>
                        <a:latin typeface="Noto Sans Symbols"/>
                        <a:ea typeface="Noto Sans Symbols"/>
                        <a:cs typeface="Noto Sans Symbols"/>
                        <a:sym typeface="Noto Sans Symbols"/>
                      </a:endParaRPr>
                    </a:p>
                  </a:txBody>
                  <a:tcPr marL="91450" marR="91450" marT="45725" marB="45725">
                    <a:lnL w="9525" cap="flat" cmpd="sng">
                      <a:solidFill>
                        <a:schemeClr val="accent1"/>
                      </a:solidFill>
                      <a:prstDash val="solid"/>
                      <a:round/>
                      <a:headEnd type="none" w="sm" len="sm"/>
                      <a:tailEnd type="none" w="sm" len="sm"/>
                    </a:lnL>
                    <a:lnR w="9525" cap="flat" cmpd="sng">
                      <a:solidFill>
                        <a:schemeClr val="accent1"/>
                      </a:solidFill>
                      <a:prstDash val="solid"/>
                      <a:round/>
                      <a:headEnd type="none" w="sm" len="sm"/>
                      <a:tailEnd type="none" w="sm" len="sm"/>
                    </a:lnR>
                    <a:lnT w="9525" cap="flat" cmpd="sng">
                      <a:solidFill>
                        <a:schemeClr val="accent1"/>
                      </a:solidFill>
                      <a:prstDash val="solid"/>
                      <a:round/>
                      <a:headEnd type="none" w="sm" len="sm"/>
                      <a:tailEnd type="none" w="sm" len="sm"/>
                    </a:lnT>
                    <a:lnB w="9525" cap="flat" cmpd="sng">
                      <a:solidFill>
                        <a:schemeClr val="accent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000"/>
                        <a:buFont typeface="Arial"/>
                        <a:buNone/>
                      </a:pPr>
                      <a:r>
                        <a:rPr lang="it-IT" sz="1100" i="0" u="none" strike="noStrike" cap="none">
                          <a:solidFill>
                            <a:schemeClr val="dk1"/>
                          </a:solidFill>
                          <a:latin typeface="Noto Sans Symbols"/>
                          <a:ea typeface="Noto Sans Symbols"/>
                          <a:cs typeface="Noto Sans Symbols"/>
                          <a:sym typeface="Noto Sans Symbols"/>
                        </a:rPr>
                        <a:t>Negoziazione comune</a:t>
                      </a:r>
                      <a:endParaRPr sz="1100" i="0" u="none" strike="noStrike" cap="none">
                        <a:solidFill>
                          <a:schemeClr val="dk1"/>
                        </a:solidFill>
                        <a:latin typeface="Noto Sans Symbols"/>
                        <a:ea typeface="Noto Sans Symbols"/>
                        <a:cs typeface="Noto Sans Symbols"/>
                        <a:sym typeface="Noto Sans Symbols"/>
                      </a:endParaRPr>
                    </a:p>
                  </a:txBody>
                  <a:tcPr marL="91450" marR="91450" marT="45725" marB="45725">
                    <a:lnL w="9525" cap="flat" cmpd="sng">
                      <a:solidFill>
                        <a:schemeClr val="accent1"/>
                      </a:solidFill>
                      <a:prstDash val="solid"/>
                      <a:round/>
                      <a:headEnd type="none" w="sm" len="sm"/>
                      <a:tailEnd type="none" w="sm" len="sm"/>
                    </a:lnL>
                    <a:lnR w="9525" cap="flat" cmpd="sng">
                      <a:solidFill>
                        <a:schemeClr val="accent1"/>
                      </a:solidFill>
                      <a:prstDash val="solid"/>
                      <a:round/>
                      <a:headEnd type="none" w="sm" len="sm"/>
                      <a:tailEnd type="none" w="sm" len="sm"/>
                    </a:lnR>
                    <a:lnT w="9525" cap="flat" cmpd="sng">
                      <a:solidFill>
                        <a:schemeClr val="accent1"/>
                      </a:solidFill>
                      <a:prstDash val="solid"/>
                      <a:round/>
                      <a:headEnd type="none" w="sm" len="sm"/>
                      <a:tailEnd type="none" w="sm" len="sm"/>
                    </a:lnT>
                    <a:lnB w="9525" cap="flat" cmpd="sng">
                      <a:solidFill>
                        <a:schemeClr val="accent1"/>
                      </a:solidFill>
                      <a:prstDash val="solid"/>
                      <a:round/>
                      <a:headEnd type="none" w="sm" len="sm"/>
                      <a:tailEnd type="none" w="sm" len="sm"/>
                    </a:lnB>
                  </a:tcPr>
                </a:tc>
                <a:extLst>
                  <a:ext uri="{0D108BD9-81ED-4DB2-BD59-A6C34878D82A}">
                    <a16:rowId xmlns:a16="http://schemas.microsoft.com/office/drawing/2014/main" val="10004"/>
                  </a:ext>
                </a:extLst>
              </a:tr>
              <a:tr h="286650">
                <a:tc>
                  <a:txBody>
                    <a:bodyPr/>
                    <a:lstStyle/>
                    <a:p>
                      <a:pPr marL="0" marR="0" lvl="0" indent="0" algn="l" rtl="0">
                        <a:lnSpc>
                          <a:spcPct val="100000"/>
                        </a:lnSpc>
                        <a:spcBef>
                          <a:spcPts val="0"/>
                        </a:spcBef>
                        <a:spcAft>
                          <a:spcPts val="0"/>
                        </a:spcAft>
                        <a:buClr>
                          <a:srgbClr val="000000"/>
                        </a:buClr>
                        <a:buSzPts val="1000"/>
                        <a:buFont typeface="Arial"/>
                        <a:buNone/>
                      </a:pPr>
                      <a:r>
                        <a:rPr lang="it-IT" sz="1100" i="0" u="none" strike="noStrike" cap="none">
                          <a:solidFill>
                            <a:schemeClr val="dk1"/>
                          </a:solidFill>
                          <a:latin typeface="Noto Sans Symbols"/>
                          <a:ea typeface="Noto Sans Symbols"/>
                          <a:cs typeface="Noto Sans Symbols"/>
                          <a:sym typeface="Noto Sans Symbols"/>
                        </a:rPr>
                        <a:t>Progetto</a:t>
                      </a:r>
                      <a:endParaRPr sz="1100" i="0" u="none" strike="noStrike" cap="none">
                        <a:solidFill>
                          <a:schemeClr val="dk1"/>
                        </a:solidFill>
                        <a:latin typeface="Noto Sans Symbols"/>
                        <a:ea typeface="Noto Sans Symbols"/>
                        <a:cs typeface="Noto Sans Symbols"/>
                        <a:sym typeface="Noto Sans Symbols"/>
                      </a:endParaRPr>
                    </a:p>
                  </a:txBody>
                  <a:tcPr marL="91450" marR="91450" marT="45725" marB="45725">
                    <a:lnL w="9525" cap="flat" cmpd="sng">
                      <a:solidFill>
                        <a:schemeClr val="accent1"/>
                      </a:solidFill>
                      <a:prstDash val="solid"/>
                      <a:round/>
                      <a:headEnd type="none" w="sm" len="sm"/>
                      <a:tailEnd type="none" w="sm" len="sm"/>
                    </a:lnL>
                    <a:lnR w="9525" cap="flat" cmpd="sng">
                      <a:solidFill>
                        <a:schemeClr val="accent1"/>
                      </a:solidFill>
                      <a:prstDash val="solid"/>
                      <a:round/>
                      <a:headEnd type="none" w="sm" len="sm"/>
                      <a:tailEnd type="none" w="sm" len="sm"/>
                    </a:lnR>
                    <a:lnT w="9525" cap="flat" cmpd="sng">
                      <a:solidFill>
                        <a:schemeClr val="accent1"/>
                      </a:solidFill>
                      <a:prstDash val="solid"/>
                      <a:round/>
                      <a:headEnd type="none" w="sm" len="sm"/>
                      <a:tailEnd type="none" w="sm" len="sm"/>
                    </a:lnT>
                    <a:lnB w="9525" cap="flat" cmpd="sng">
                      <a:solidFill>
                        <a:schemeClr val="accent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000"/>
                        <a:buFont typeface="Arial"/>
                        <a:buNone/>
                      </a:pPr>
                      <a:r>
                        <a:rPr lang="it-IT" sz="1100" i="0" u="none" strike="noStrike" cap="none">
                          <a:solidFill>
                            <a:schemeClr val="dk1"/>
                          </a:solidFill>
                          <a:latin typeface="Noto Sans Symbols"/>
                          <a:ea typeface="Noto Sans Symbols"/>
                          <a:cs typeface="Noto Sans Symbols"/>
                          <a:sym typeface="Noto Sans Symbols"/>
                        </a:rPr>
                        <a:t>Logica delle materie. Unità di contenuto</a:t>
                      </a:r>
                      <a:endParaRPr sz="1100" i="0" u="none" strike="noStrike" cap="none">
                        <a:solidFill>
                          <a:schemeClr val="dk1"/>
                        </a:solidFill>
                        <a:latin typeface="Noto Sans Symbols"/>
                        <a:ea typeface="Noto Sans Symbols"/>
                        <a:cs typeface="Noto Sans Symbols"/>
                        <a:sym typeface="Noto Sans Symbols"/>
                      </a:endParaRPr>
                    </a:p>
                  </a:txBody>
                  <a:tcPr marL="91450" marR="91450" marT="45725" marB="45725">
                    <a:lnL w="9525" cap="flat" cmpd="sng">
                      <a:solidFill>
                        <a:schemeClr val="accent1"/>
                      </a:solidFill>
                      <a:prstDash val="solid"/>
                      <a:round/>
                      <a:headEnd type="none" w="sm" len="sm"/>
                      <a:tailEnd type="none" w="sm" len="sm"/>
                    </a:lnL>
                    <a:lnR w="9525" cap="flat" cmpd="sng">
                      <a:solidFill>
                        <a:schemeClr val="accent1"/>
                      </a:solidFill>
                      <a:prstDash val="solid"/>
                      <a:round/>
                      <a:headEnd type="none" w="sm" len="sm"/>
                      <a:tailEnd type="none" w="sm" len="sm"/>
                    </a:lnR>
                    <a:lnT w="9525" cap="flat" cmpd="sng">
                      <a:solidFill>
                        <a:schemeClr val="accent1"/>
                      </a:solidFill>
                      <a:prstDash val="solid"/>
                      <a:round/>
                      <a:headEnd type="none" w="sm" len="sm"/>
                      <a:tailEnd type="none" w="sm" len="sm"/>
                    </a:lnT>
                    <a:lnB w="9525" cap="flat" cmpd="sng">
                      <a:solidFill>
                        <a:schemeClr val="accent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000"/>
                        <a:buFont typeface="Arial"/>
                        <a:buNone/>
                      </a:pPr>
                      <a:r>
                        <a:rPr lang="it-IT" sz="1100" i="0" u="none" strike="noStrike" cap="none">
                          <a:solidFill>
                            <a:schemeClr val="dk1"/>
                          </a:solidFill>
                          <a:latin typeface="Noto Sans Symbols"/>
                          <a:ea typeface="Noto Sans Symbols"/>
                          <a:cs typeface="Noto Sans Symbols"/>
                          <a:sym typeface="Noto Sans Symbols"/>
                        </a:rPr>
                        <a:t>Sequenze, secondo le disponibilità ad apprendere. Unità di problemi</a:t>
                      </a:r>
                      <a:endParaRPr sz="1100" i="0" u="none" strike="noStrike" cap="none">
                        <a:solidFill>
                          <a:schemeClr val="dk1"/>
                        </a:solidFill>
                        <a:latin typeface="Noto Sans Symbols"/>
                        <a:ea typeface="Noto Sans Symbols"/>
                        <a:cs typeface="Noto Sans Symbols"/>
                        <a:sym typeface="Noto Sans Symbols"/>
                      </a:endParaRPr>
                    </a:p>
                  </a:txBody>
                  <a:tcPr marL="91450" marR="91450" marT="45725" marB="45725">
                    <a:lnL w="9525" cap="flat" cmpd="sng">
                      <a:solidFill>
                        <a:schemeClr val="accent1"/>
                      </a:solidFill>
                      <a:prstDash val="solid"/>
                      <a:round/>
                      <a:headEnd type="none" w="sm" len="sm"/>
                      <a:tailEnd type="none" w="sm" len="sm"/>
                    </a:lnL>
                    <a:lnR w="9525" cap="flat" cmpd="sng">
                      <a:solidFill>
                        <a:schemeClr val="accent1"/>
                      </a:solidFill>
                      <a:prstDash val="solid"/>
                      <a:round/>
                      <a:headEnd type="none" w="sm" len="sm"/>
                      <a:tailEnd type="none" w="sm" len="sm"/>
                    </a:lnR>
                    <a:lnT w="9525" cap="flat" cmpd="sng">
                      <a:solidFill>
                        <a:schemeClr val="accent1"/>
                      </a:solidFill>
                      <a:prstDash val="solid"/>
                      <a:round/>
                      <a:headEnd type="none" w="sm" len="sm"/>
                      <a:tailEnd type="none" w="sm" len="sm"/>
                    </a:lnT>
                    <a:lnB w="9525" cap="flat" cmpd="sng">
                      <a:solidFill>
                        <a:schemeClr val="accent1"/>
                      </a:solidFill>
                      <a:prstDash val="solid"/>
                      <a:round/>
                      <a:headEnd type="none" w="sm" len="sm"/>
                      <a:tailEnd type="none" w="sm" len="sm"/>
                    </a:lnB>
                  </a:tcPr>
                </a:tc>
                <a:extLst>
                  <a:ext uri="{0D108BD9-81ED-4DB2-BD59-A6C34878D82A}">
                    <a16:rowId xmlns:a16="http://schemas.microsoft.com/office/drawing/2014/main" val="10005"/>
                  </a:ext>
                </a:extLst>
              </a:tr>
              <a:tr h="286650">
                <a:tc>
                  <a:txBody>
                    <a:bodyPr/>
                    <a:lstStyle/>
                    <a:p>
                      <a:pPr marL="0" marR="0" lvl="0" indent="0" algn="l" rtl="0">
                        <a:lnSpc>
                          <a:spcPct val="100000"/>
                        </a:lnSpc>
                        <a:spcBef>
                          <a:spcPts val="0"/>
                        </a:spcBef>
                        <a:spcAft>
                          <a:spcPts val="0"/>
                        </a:spcAft>
                        <a:buClr>
                          <a:srgbClr val="000000"/>
                        </a:buClr>
                        <a:buSzPts val="1000"/>
                        <a:buFont typeface="Arial"/>
                        <a:buNone/>
                      </a:pPr>
                      <a:r>
                        <a:rPr lang="it-IT" sz="1100" i="0" u="none" strike="noStrike" cap="none">
                          <a:solidFill>
                            <a:schemeClr val="dk1"/>
                          </a:solidFill>
                          <a:latin typeface="Noto Sans Symbols"/>
                          <a:ea typeface="Noto Sans Symbols"/>
                          <a:cs typeface="Noto Sans Symbols"/>
                          <a:sym typeface="Noto Sans Symbols"/>
                        </a:rPr>
                        <a:t>Attività</a:t>
                      </a:r>
                      <a:endParaRPr sz="1100" i="0" u="none" strike="noStrike" cap="none">
                        <a:solidFill>
                          <a:schemeClr val="dk1"/>
                        </a:solidFill>
                        <a:latin typeface="Noto Sans Symbols"/>
                        <a:ea typeface="Noto Sans Symbols"/>
                        <a:cs typeface="Noto Sans Symbols"/>
                        <a:sym typeface="Noto Sans Symbols"/>
                      </a:endParaRPr>
                    </a:p>
                  </a:txBody>
                  <a:tcPr marL="91450" marR="91450" marT="45725" marB="45725">
                    <a:lnL w="9525" cap="flat" cmpd="sng">
                      <a:solidFill>
                        <a:schemeClr val="accent1"/>
                      </a:solidFill>
                      <a:prstDash val="solid"/>
                      <a:round/>
                      <a:headEnd type="none" w="sm" len="sm"/>
                      <a:tailEnd type="none" w="sm" len="sm"/>
                    </a:lnL>
                    <a:lnR w="9525" cap="flat" cmpd="sng">
                      <a:solidFill>
                        <a:schemeClr val="accent1"/>
                      </a:solidFill>
                      <a:prstDash val="solid"/>
                      <a:round/>
                      <a:headEnd type="none" w="sm" len="sm"/>
                      <a:tailEnd type="none" w="sm" len="sm"/>
                    </a:lnR>
                    <a:lnT w="9525" cap="flat" cmpd="sng">
                      <a:solidFill>
                        <a:schemeClr val="accent1"/>
                      </a:solidFill>
                      <a:prstDash val="solid"/>
                      <a:round/>
                      <a:headEnd type="none" w="sm" len="sm"/>
                      <a:tailEnd type="none" w="sm" len="sm"/>
                    </a:lnT>
                    <a:lnB w="9525" cap="flat" cmpd="sng">
                      <a:solidFill>
                        <a:schemeClr val="accent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000"/>
                        <a:buFont typeface="Arial"/>
                        <a:buNone/>
                      </a:pPr>
                      <a:r>
                        <a:rPr lang="it-IT" sz="1100" i="0" u="none" strike="noStrike" cap="none">
                          <a:solidFill>
                            <a:schemeClr val="dk1"/>
                          </a:solidFill>
                          <a:latin typeface="Noto Sans Symbols"/>
                          <a:ea typeface="Noto Sans Symbols"/>
                          <a:cs typeface="Noto Sans Symbols"/>
                          <a:sym typeface="Noto Sans Symbols"/>
                        </a:rPr>
                        <a:t>Tecniche di trasmissione dei contenuti</a:t>
                      </a:r>
                      <a:endParaRPr sz="1100" i="0" u="none" strike="noStrike" cap="none">
                        <a:solidFill>
                          <a:schemeClr val="dk1"/>
                        </a:solidFill>
                        <a:latin typeface="Noto Sans Symbols"/>
                        <a:ea typeface="Noto Sans Symbols"/>
                        <a:cs typeface="Noto Sans Symbols"/>
                        <a:sym typeface="Noto Sans Symbols"/>
                      </a:endParaRPr>
                    </a:p>
                  </a:txBody>
                  <a:tcPr marL="91450" marR="91450" marT="45725" marB="45725">
                    <a:lnL w="9525" cap="flat" cmpd="sng">
                      <a:solidFill>
                        <a:schemeClr val="accent1"/>
                      </a:solidFill>
                      <a:prstDash val="solid"/>
                      <a:round/>
                      <a:headEnd type="none" w="sm" len="sm"/>
                      <a:tailEnd type="none" w="sm" len="sm"/>
                    </a:lnL>
                    <a:lnR w="9525" cap="flat" cmpd="sng">
                      <a:solidFill>
                        <a:schemeClr val="accent1"/>
                      </a:solidFill>
                      <a:prstDash val="solid"/>
                      <a:round/>
                      <a:headEnd type="none" w="sm" len="sm"/>
                      <a:tailEnd type="none" w="sm" len="sm"/>
                    </a:lnR>
                    <a:lnT w="9525" cap="flat" cmpd="sng">
                      <a:solidFill>
                        <a:schemeClr val="accent1"/>
                      </a:solidFill>
                      <a:prstDash val="solid"/>
                      <a:round/>
                      <a:headEnd type="none" w="sm" len="sm"/>
                      <a:tailEnd type="none" w="sm" len="sm"/>
                    </a:lnT>
                    <a:lnB w="9525" cap="flat" cmpd="sng">
                      <a:solidFill>
                        <a:schemeClr val="accent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000"/>
                        <a:buFont typeface="Arial"/>
                        <a:buNone/>
                      </a:pPr>
                      <a:r>
                        <a:rPr lang="it-IT" sz="1100" i="0" u="none" strike="noStrike" cap="none">
                          <a:solidFill>
                            <a:schemeClr val="dk1"/>
                          </a:solidFill>
                          <a:latin typeface="Noto Sans Symbols"/>
                          <a:ea typeface="Noto Sans Symbols"/>
                          <a:cs typeface="Noto Sans Symbols"/>
                          <a:sym typeface="Noto Sans Symbols"/>
                        </a:rPr>
                        <a:t>Tecniche basate sull’esperienza e la ricerca</a:t>
                      </a:r>
                      <a:endParaRPr sz="1100" i="0" u="none" strike="noStrike" cap="none">
                        <a:solidFill>
                          <a:schemeClr val="dk1"/>
                        </a:solidFill>
                        <a:latin typeface="Noto Sans Symbols"/>
                        <a:ea typeface="Noto Sans Symbols"/>
                        <a:cs typeface="Noto Sans Symbols"/>
                        <a:sym typeface="Noto Sans Symbols"/>
                      </a:endParaRPr>
                    </a:p>
                  </a:txBody>
                  <a:tcPr marL="91450" marR="91450" marT="45725" marB="45725">
                    <a:lnL w="9525" cap="flat" cmpd="sng">
                      <a:solidFill>
                        <a:schemeClr val="accent1"/>
                      </a:solidFill>
                      <a:prstDash val="solid"/>
                      <a:round/>
                      <a:headEnd type="none" w="sm" len="sm"/>
                      <a:tailEnd type="none" w="sm" len="sm"/>
                    </a:lnL>
                    <a:lnR w="9525" cap="flat" cmpd="sng">
                      <a:solidFill>
                        <a:schemeClr val="accent1"/>
                      </a:solidFill>
                      <a:prstDash val="solid"/>
                      <a:round/>
                      <a:headEnd type="none" w="sm" len="sm"/>
                      <a:tailEnd type="none" w="sm" len="sm"/>
                    </a:lnR>
                    <a:lnT w="9525" cap="flat" cmpd="sng">
                      <a:solidFill>
                        <a:schemeClr val="accent1"/>
                      </a:solidFill>
                      <a:prstDash val="solid"/>
                      <a:round/>
                      <a:headEnd type="none" w="sm" len="sm"/>
                      <a:tailEnd type="none" w="sm" len="sm"/>
                    </a:lnT>
                    <a:lnB w="9525" cap="flat" cmpd="sng">
                      <a:solidFill>
                        <a:schemeClr val="accent1"/>
                      </a:solidFill>
                      <a:prstDash val="solid"/>
                      <a:round/>
                      <a:headEnd type="none" w="sm" len="sm"/>
                      <a:tailEnd type="none" w="sm" len="sm"/>
                    </a:lnB>
                  </a:tcPr>
                </a:tc>
                <a:extLst>
                  <a:ext uri="{0D108BD9-81ED-4DB2-BD59-A6C34878D82A}">
                    <a16:rowId xmlns:a16="http://schemas.microsoft.com/office/drawing/2014/main" val="10006"/>
                  </a:ext>
                </a:extLst>
              </a:tr>
              <a:tr h="286650">
                <a:tc>
                  <a:txBody>
                    <a:bodyPr/>
                    <a:lstStyle/>
                    <a:p>
                      <a:pPr marL="0" marR="0" lvl="0" indent="0" algn="l" rtl="0">
                        <a:lnSpc>
                          <a:spcPct val="100000"/>
                        </a:lnSpc>
                        <a:spcBef>
                          <a:spcPts val="0"/>
                        </a:spcBef>
                        <a:spcAft>
                          <a:spcPts val="0"/>
                        </a:spcAft>
                        <a:buClr>
                          <a:srgbClr val="000000"/>
                        </a:buClr>
                        <a:buSzPts val="1000"/>
                        <a:buFont typeface="Arial"/>
                        <a:buNone/>
                      </a:pPr>
                      <a:r>
                        <a:rPr lang="it-IT" sz="1100" i="0" u="none" strike="noStrike" cap="none">
                          <a:solidFill>
                            <a:schemeClr val="dk1"/>
                          </a:solidFill>
                          <a:latin typeface="Noto Sans Symbols"/>
                          <a:ea typeface="Noto Sans Symbols"/>
                          <a:cs typeface="Noto Sans Symbols"/>
                          <a:sym typeface="Noto Sans Symbols"/>
                        </a:rPr>
                        <a:t>Valutazione</a:t>
                      </a:r>
                      <a:endParaRPr sz="1100" i="0" u="none" strike="noStrike" cap="none">
                        <a:solidFill>
                          <a:schemeClr val="dk1"/>
                        </a:solidFill>
                        <a:latin typeface="Noto Sans Symbols"/>
                        <a:ea typeface="Noto Sans Symbols"/>
                        <a:cs typeface="Noto Sans Symbols"/>
                        <a:sym typeface="Noto Sans Symbols"/>
                      </a:endParaRPr>
                    </a:p>
                  </a:txBody>
                  <a:tcPr marL="91450" marR="91450" marT="45725" marB="45725">
                    <a:lnL w="9525" cap="flat" cmpd="sng">
                      <a:solidFill>
                        <a:schemeClr val="accent1"/>
                      </a:solidFill>
                      <a:prstDash val="solid"/>
                      <a:round/>
                      <a:headEnd type="none" w="sm" len="sm"/>
                      <a:tailEnd type="none" w="sm" len="sm"/>
                    </a:lnL>
                    <a:lnR w="9525" cap="flat" cmpd="sng">
                      <a:solidFill>
                        <a:schemeClr val="accent1"/>
                      </a:solidFill>
                      <a:prstDash val="solid"/>
                      <a:round/>
                      <a:headEnd type="none" w="sm" len="sm"/>
                      <a:tailEnd type="none" w="sm" len="sm"/>
                    </a:lnR>
                    <a:lnT w="9525" cap="flat" cmpd="sng">
                      <a:solidFill>
                        <a:schemeClr val="accent1"/>
                      </a:solidFill>
                      <a:prstDash val="solid"/>
                      <a:round/>
                      <a:headEnd type="none" w="sm" len="sm"/>
                      <a:tailEnd type="none" w="sm" len="sm"/>
                    </a:lnT>
                    <a:lnB w="9525" cap="flat" cmpd="sng">
                      <a:solidFill>
                        <a:schemeClr val="accent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000"/>
                        <a:buFont typeface="Arial"/>
                        <a:buNone/>
                      </a:pPr>
                      <a:r>
                        <a:rPr lang="it-IT" sz="1100" i="0" u="none" strike="noStrike" cap="none">
                          <a:solidFill>
                            <a:schemeClr val="dk1"/>
                          </a:solidFill>
                          <a:latin typeface="Noto Sans Symbols"/>
                          <a:ea typeface="Noto Sans Symbols"/>
                          <a:cs typeface="Noto Sans Symbols"/>
                          <a:sym typeface="Noto Sans Symbols"/>
                        </a:rPr>
                        <a:t>Da parte del docente</a:t>
                      </a:r>
                      <a:endParaRPr sz="1100" i="0" u="none" strike="noStrike" cap="none">
                        <a:solidFill>
                          <a:schemeClr val="dk1"/>
                        </a:solidFill>
                        <a:latin typeface="Noto Sans Symbols"/>
                        <a:ea typeface="Noto Sans Symbols"/>
                        <a:cs typeface="Noto Sans Symbols"/>
                        <a:sym typeface="Noto Sans Symbols"/>
                      </a:endParaRPr>
                    </a:p>
                  </a:txBody>
                  <a:tcPr marL="91450" marR="91450" marT="45725" marB="45725">
                    <a:lnL w="9525" cap="flat" cmpd="sng">
                      <a:solidFill>
                        <a:schemeClr val="accent1"/>
                      </a:solidFill>
                      <a:prstDash val="solid"/>
                      <a:round/>
                      <a:headEnd type="none" w="sm" len="sm"/>
                      <a:tailEnd type="none" w="sm" len="sm"/>
                    </a:lnL>
                    <a:lnR w="9525" cap="flat" cmpd="sng">
                      <a:solidFill>
                        <a:schemeClr val="accent1"/>
                      </a:solidFill>
                      <a:prstDash val="solid"/>
                      <a:round/>
                      <a:headEnd type="none" w="sm" len="sm"/>
                      <a:tailEnd type="none" w="sm" len="sm"/>
                    </a:lnR>
                    <a:lnT w="9525" cap="flat" cmpd="sng">
                      <a:solidFill>
                        <a:schemeClr val="accent1"/>
                      </a:solidFill>
                      <a:prstDash val="solid"/>
                      <a:round/>
                      <a:headEnd type="none" w="sm" len="sm"/>
                      <a:tailEnd type="none" w="sm" len="sm"/>
                    </a:lnT>
                    <a:lnB w="9525" cap="flat" cmpd="sng">
                      <a:solidFill>
                        <a:schemeClr val="accent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000"/>
                        <a:buFont typeface="Arial"/>
                        <a:buNone/>
                      </a:pPr>
                      <a:r>
                        <a:rPr lang="it-IT" sz="1100" i="0" u="none" strike="noStrike" cap="none">
                          <a:solidFill>
                            <a:schemeClr val="dk1"/>
                          </a:solidFill>
                          <a:latin typeface="Noto Sans Symbols"/>
                          <a:ea typeface="Noto Sans Symbols"/>
                          <a:cs typeface="Noto Sans Symbols"/>
                          <a:sym typeface="Noto Sans Symbols"/>
                        </a:rPr>
                        <a:t>Re-diagnosi comune dei bisogni. Valutazione comune del programma</a:t>
                      </a:r>
                      <a:endParaRPr sz="1100" i="0" u="none" strike="noStrike" cap="none">
                        <a:solidFill>
                          <a:schemeClr val="dk1"/>
                        </a:solidFill>
                        <a:latin typeface="Noto Sans Symbols"/>
                        <a:ea typeface="Noto Sans Symbols"/>
                        <a:cs typeface="Noto Sans Symbols"/>
                        <a:sym typeface="Noto Sans Symbols"/>
                      </a:endParaRPr>
                    </a:p>
                  </a:txBody>
                  <a:tcPr marL="91450" marR="91450" marT="45725" marB="45725">
                    <a:lnL w="9525" cap="flat" cmpd="sng">
                      <a:solidFill>
                        <a:schemeClr val="accent1"/>
                      </a:solidFill>
                      <a:prstDash val="solid"/>
                      <a:round/>
                      <a:headEnd type="none" w="sm" len="sm"/>
                      <a:tailEnd type="none" w="sm" len="sm"/>
                    </a:lnL>
                    <a:lnR w="9525" cap="flat" cmpd="sng">
                      <a:solidFill>
                        <a:schemeClr val="accent1"/>
                      </a:solidFill>
                      <a:prstDash val="solid"/>
                      <a:round/>
                      <a:headEnd type="none" w="sm" len="sm"/>
                      <a:tailEnd type="none" w="sm" len="sm"/>
                    </a:lnR>
                    <a:lnT w="9525" cap="flat" cmpd="sng">
                      <a:solidFill>
                        <a:schemeClr val="accent1"/>
                      </a:solidFill>
                      <a:prstDash val="solid"/>
                      <a:round/>
                      <a:headEnd type="none" w="sm" len="sm"/>
                      <a:tailEnd type="none" w="sm" len="sm"/>
                    </a:lnT>
                    <a:lnB w="9525" cap="flat" cmpd="sng">
                      <a:solidFill>
                        <a:schemeClr val="accent1"/>
                      </a:solidFill>
                      <a:prstDash val="solid"/>
                      <a:round/>
                      <a:headEnd type="none" w="sm" len="sm"/>
                      <a:tailEnd type="none" w="sm" len="sm"/>
                    </a:lnB>
                  </a:tcPr>
                </a:tc>
                <a:extLst>
                  <a:ext uri="{0D108BD9-81ED-4DB2-BD59-A6C34878D82A}">
                    <a16:rowId xmlns:a16="http://schemas.microsoft.com/office/drawing/2014/main" val="10007"/>
                  </a:ext>
                </a:extLst>
              </a:tr>
            </a:tbl>
          </a:graphicData>
        </a:graphic>
      </p:graphicFrame>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73"/>
        <p:cNvGrpSpPr/>
        <p:nvPr/>
      </p:nvGrpSpPr>
      <p:grpSpPr>
        <a:xfrm>
          <a:off x="0" y="0"/>
          <a:ext cx="0" cy="0"/>
          <a:chOff x="0" y="0"/>
          <a:chExt cx="0" cy="0"/>
        </a:xfrm>
      </p:grpSpPr>
      <p:sp>
        <p:nvSpPr>
          <p:cNvPr id="77" name="Google Shape;77;ge9f38aae2a_0_283"/>
          <p:cNvSpPr txBox="1">
            <a:spLocks noGrp="1"/>
          </p:cNvSpPr>
          <p:nvPr>
            <p:ph type="sldNum" idx="12"/>
          </p:nvPr>
        </p:nvSpPr>
        <p:spPr>
          <a:prstGeom prst="rect">
            <a:avLst/>
          </a:prstGeom>
        </p:spPr>
        <p:txBody>
          <a:bodyPr spcFirstLastPara="1" wrap="square" lIns="91425" tIns="91425" rIns="91425" bIns="91425" anchor="ctr" anchorCtr="0">
            <a:noAutofit/>
          </a:bodyPr>
          <a:lstStyle/>
          <a:p>
            <a:pPr marL="0" lvl="0" indent="0" algn="ctr" rtl="0">
              <a:spcBef>
                <a:spcPts val="0"/>
              </a:spcBef>
              <a:spcAft>
                <a:spcPts val="0"/>
              </a:spcAft>
              <a:buClr>
                <a:srgbClr val="000000"/>
              </a:buClr>
              <a:buSzPts val="1300"/>
              <a:buFont typeface="Arial"/>
              <a:buNone/>
            </a:pPr>
            <a:fld id="{00000000-1234-1234-1234-123412341234}" type="slidenum">
              <a:rPr lang="it-IT"/>
              <a:t>3</a:t>
            </a:fld>
            <a:endParaRPr/>
          </a:p>
        </p:txBody>
      </p:sp>
      <p:sp>
        <p:nvSpPr>
          <p:cNvPr id="74" name="Google Shape;74;ge9f38aae2a_0_283"/>
          <p:cNvSpPr txBox="1">
            <a:spLocks noGrp="1"/>
          </p:cNvSpPr>
          <p:nvPr>
            <p:ph type="title" idx="4294967295"/>
          </p:nvPr>
        </p:nvSpPr>
        <p:spPr>
          <a:xfrm>
            <a:off x="0" y="334963"/>
            <a:ext cx="7289800" cy="881062"/>
          </a:xfrm>
          <a:prstGeom prst="rect">
            <a:avLst/>
          </a:prstGeom>
          <a:noFill/>
          <a:ln>
            <a:noFill/>
          </a:ln>
        </p:spPr>
        <p:txBody>
          <a:bodyPr spcFirstLastPara="1" wrap="square" lIns="91425" tIns="91425" rIns="91425" bIns="91425" anchor="b" anchorCtr="0">
            <a:noAutofit/>
          </a:bodyPr>
          <a:lstStyle/>
          <a:p>
            <a:pPr algn="ctr">
              <a:buClr>
                <a:srgbClr val="000000"/>
              </a:buClr>
              <a:buSzPts val="2000"/>
            </a:pPr>
            <a:r>
              <a:rPr lang="it-IT" sz="2000" dirty="0">
                <a:solidFill>
                  <a:srgbClr val="000000"/>
                </a:solidFill>
                <a:sym typeface="Ubuntu"/>
              </a:rPr>
              <a:t>RIFLETTIAMO</a:t>
            </a:r>
          </a:p>
        </p:txBody>
      </p:sp>
      <p:sp>
        <p:nvSpPr>
          <p:cNvPr id="75" name="Google Shape;75;ge9f38aae2a_0_283"/>
          <p:cNvSpPr txBox="1">
            <a:spLocks noGrp="1"/>
          </p:cNvSpPr>
          <p:nvPr>
            <p:ph type="body" idx="4294967295"/>
          </p:nvPr>
        </p:nvSpPr>
        <p:spPr>
          <a:xfrm>
            <a:off x="704246" y="1527175"/>
            <a:ext cx="6824536" cy="3205163"/>
          </a:xfrm>
          <a:prstGeom prst="rect">
            <a:avLst/>
          </a:prstGeom>
          <a:noFill/>
          <a:ln>
            <a:noFill/>
          </a:ln>
        </p:spPr>
        <p:txBody>
          <a:bodyPr spcFirstLastPara="1" wrap="square" lIns="91425" tIns="91425" rIns="91425" bIns="91425" anchor="t" anchorCtr="0">
            <a:noAutofit/>
          </a:bodyPr>
          <a:lstStyle/>
          <a:p>
            <a:pPr marL="457200" lvl="0" indent="-317500" algn="l" rtl="0">
              <a:lnSpc>
                <a:spcPct val="100000"/>
              </a:lnSpc>
              <a:spcBef>
                <a:spcPts val="900"/>
              </a:spcBef>
              <a:spcAft>
                <a:spcPts val="0"/>
              </a:spcAft>
              <a:buClr>
                <a:schemeClr val="dk1"/>
              </a:buClr>
              <a:buSzPts val="1400"/>
              <a:buFont typeface="Arial" panose="020B0604020202020204" pitchFamily="34" charset="0"/>
              <a:buChar char="•"/>
            </a:pPr>
            <a:r>
              <a:rPr lang="it-IT" sz="1400" i="1" dirty="0">
                <a:solidFill>
                  <a:schemeClr val="dk1"/>
                </a:solidFill>
                <a:latin typeface="Calibri" panose="020F0502020204030204" pitchFamily="34" charset="0"/>
                <a:ea typeface="Ubuntu"/>
                <a:cs typeface="Calibri" panose="020F0502020204030204" pitchFamily="34" charset="0"/>
                <a:sym typeface="Ubuntu"/>
              </a:rPr>
              <a:t>Come prendiamo in carico le difficoltà dell’essere adulti oggi?</a:t>
            </a:r>
            <a:endParaRPr sz="1400" i="1" dirty="0">
              <a:solidFill>
                <a:schemeClr val="dk1"/>
              </a:solidFill>
              <a:latin typeface="Calibri" panose="020F0502020204030204" pitchFamily="34" charset="0"/>
              <a:ea typeface="Ubuntu"/>
              <a:cs typeface="Calibri" panose="020F0502020204030204" pitchFamily="34" charset="0"/>
              <a:sym typeface="Ubuntu"/>
            </a:endParaRPr>
          </a:p>
          <a:p>
            <a:pPr marL="457200" lvl="0" indent="-317500" algn="l" rtl="0">
              <a:lnSpc>
                <a:spcPct val="100000"/>
              </a:lnSpc>
              <a:spcBef>
                <a:spcPts val="0"/>
              </a:spcBef>
              <a:spcAft>
                <a:spcPts val="0"/>
              </a:spcAft>
              <a:buClr>
                <a:schemeClr val="dk1"/>
              </a:buClr>
              <a:buSzPts val="1400"/>
              <a:buFont typeface="Arial" panose="020B0604020202020204" pitchFamily="34" charset="0"/>
              <a:buChar char="•"/>
            </a:pPr>
            <a:r>
              <a:rPr lang="it-IT" sz="1400" i="1" dirty="0">
                <a:solidFill>
                  <a:schemeClr val="dk1"/>
                </a:solidFill>
                <a:latin typeface="Calibri" panose="020F0502020204030204" pitchFamily="34" charset="0"/>
                <a:ea typeface="Ubuntu"/>
                <a:cs typeface="Calibri" panose="020F0502020204030204" pitchFamily="34" charset="0"/>
                <a:sym typeface="Ubuntu"/>
              </a:rPr>
              <a:t>Come incorporiamo le  motivazioni evolutive degli adulti nelle pratiche di </a:t>
            </a:r>
          </a:p>
          <a:p>
            <a:pPr marL="139700" lvl="0" indent="0" algn="l" rtl="0">
              <a:lnSpc>
                <a:spcPct val="100000"/>
              </a:lnSpc>
              <a:spcBef>
                <a:spcPts val="0"/>
              </a:spcBef>
              <a:spcAft>
                <a:spcPts val="0"/>
              </a:spcAft>
              <a:buClr>
                <a:schemeClr val="dk1"/>
              </a:buClr>
              <a:buSzPts val="1400"/>
              <a:buNone/>
            </a:pPr>
            <a:r>
              <a:rPr lang="it-IT" sz="1400" i="1" dirty="0">
                <a:latin typeface="Calibri" panose="020F0502020204030204" pitchFamily="34" charset="0"/>
                <a:ea typeface="Ubuntu"/>
                <a:cs typeface="Calibri" panose="020F0502020204030204" pitchFamily="34" charset="0"/>
                <a:sym typeface="Ubuntu"/>
              </a:rPr>
              <a:t>         </a:t>
            </a:r>
            <a:r>
              <a:rPr lang="it-IT" sz="1400" i="1" dirty="0">
                <a:solidFill>
                  <a:schemeClr val="dk1"/>
                </a:solidFill>
                <a:latin typeface="Calibri" panose="020F0502020204030204" pitchFamily="34" charset="0"/>
                <a:ea typeface="Ubuntu"/>
                <a:cs typeface="Calibri" panose="020F0502020204030204" pitchFamily="34" charset="0"/>
                <a:sym typeface="Ubuntu"/>
              </a:rPr>
              <a:t>formazione?</a:t>
            </a:r>
            <a:endParaRPr i="1" dirty="0">
              <a:latin typeface="Calibri" panose="020F0502020204030204" pitchFamily="34" charset="0"/>
              <a:ea typeface="Ubuntu"/>
              <a:cs typeface="Calibri" panose="020F0502020204030204" pitchFamily="34" charset="0"/>
              <a:sym typeface="Ubuntu"/>
            </a:endParaRPr>
          </a:p>
          <a:p>
            <a:pPr marL="457200" lvl="0" indent="-317500" algn="l" rtl="0">
              <a:lnSpc>
                <a:spcPct val="100000"/>
              </a:lnSpc>
              <a:spcBef>
                <a:spcPts val="0"/>
              </a:spcBef>
              <a:spcAft>
                <a:spcPts val="0"/>
              </a:spcAft>
              <a:buClr>
                <a:schemeClr val="dk1"/>
              </a:buClr>
              <a:buSzPts val="1400"/>
              <a:buFont typeface="Arial" panose="020B0604020202020204" pitchFamily="34" charset="0"/>
              <a:buChar char="•"/>
            </a:pPr>
            <a:r>
              <a:rPr lang="it-IT" sz="1400" i="1" dirty="0">
                <a:solidFill>
                  <a:schemeClr val="dk1"/>
                </a:solidFill>
                <a:latin typeface="Calibri" panose="020F0502020204030204" pitchFamily="34" charset="0"/>
                <a:ea typeface="Ubuntu"/>
                <a:cs typeface="Calibri" panose="020F0502020204030204" pitchFamily="34" charset="0"/>
                <a:sym typeface="Ubuntu"/>
              </a:rPr>
              <a:t>Come prendiamo in carico i percorsi di formazione degli adulti?</a:t>
            </a:r>
            <a:endParaRPr i="1" dirty="0">
              <a:latin typeface="Calibri" panose="020F0502020204030204" pitchFamily="34" charset="0"/>
              <a:ea typeface="Ubuntu"/>
              <a:cs typeface="Calibri" panose="020F0502020204030204" pitchFamily="34" charset="0"/>
              <a:sym typeface="Ubuntu"/>
            </a:endParaRPr>
          </a:p>
          <a:p>
            <a:pPr marL="457200" lvl="0" indent="-317500" algn="l" rtl="0">
              <a:lnSpc>
                <a:spcPct val="100000"/>
              </a:lnSpc>
              <a:spcBef>
                <a:spcPts val="0"/>
              </a:spcBef>
              <a:spcAft>
                <a:spcPts val="0"/>
              </a:spcAft>
              <a:buClr>
                <a:schemeClr val="dk1"/>
              </a:buClr>
              <a:buSzPts val="1400"/>
              <a:buFont typeface="Arial" panose="020B0604020202020204" pitchFamily="34" charset="0"/>
              <a:buChar char="•"/>
            </a:pPr>
            <a:r>
              <a:rPr lang="it-IT" sz="1400" i="1" dirty="0">
                <a:solidFill>
                  <a:schemeClr val="dk1"/>
                </a:solidFill>
                <a:latin typeface="Calibri" panose="020F0502020204030204" pitchFamily="34" charset="0"/>
                <a:ea typeface="Ubuntu"/>
                <a:cs typeface="Calibri" panose="020F0502020204030204" pitchFamily="34" charset="0"/>
                <a:sym typeface="Ubuntu"/>
              </a:rPr>
              <a:t>Come accompagniamo la gestione delle tensioni identitarie che toccano gli adulti?</a:t>
            </a:r>
            <a:endParaRPr i="1" dirty="0">
              <a:latin typeface="Calibri" panose="020F0502020204030204" pitchFamily="34" charset="0"/>
              <a:ea typeface="Ubuntu"/>
              <a:cs typeface="Calibri" panose="020F0502020204030204" pitchFamily="34" charset="0"/>
              <a:sym typeface="Ubuntu"/>
            </a:endParaRPr>
          </a:p>
          <a:p>
            <a:pPr marL="457200" lvl="0" indent="-317500" algn="l" rtl="0">
              <a:lnSpc>
                <a:spcPct val="100000"/>
              </a:lnSpc>
              <a:spcBef>
                <a:spcPts val="0"/>
              </a:spcBef>
              <a:spcAft>
                <a:spcPts val="0"/>
              </a:spcAft>
              <a:buClr>
                <a:schemeClr val="dk1"/>
              </a:buClr>
              <a:buSzPts val="1400"/>
              <a:buFont typeface="Arial" panose="020B0604020202020204" pitchFamily="34" charset="0"/>
              <a:buChar char="•"/>
            </a:pPr>
            <a:r>
              <a:rPr lang="it-IT" sz="1400" i="1" dirty="0">
                <a:solidFill>
                  <a:schemeClr val="dk1"/>
                </a:solidFill>
                <a:latin typeface="Calibri" panose="020F0502020204030204" pitchFamily="34" charset="0"/>
                <a:ea typeface="Ubuntu"/>
                <a:cs typeface="Calibri" panose="020F0502020204030204" pitchFamily="34" charset="0"/>
                <a:sym typeface="Ubuntu"/>
              </a:rPr>
              <a:t>Quale spazio prevediamo per le esperienze degli studenti adulti e  il loro scambio ?</a:t>
            </a:r>
            <a:endParaRPr i="1" dirty="0">
              <a:latin typeface="Calibri" panose="020F0502020204030204" pitchFamily="34" charset="0"/>
              <a:ea typeface="Ubuntu"/>
              <a:cs typeface="Calibri" panose="020F0502020204030204" pitchFamily="34" charset="0"/>
              <a:sym typeface="Ubuntu"/>
            </a:endParaRPr>
          </a:p>
          <a:p>
            <a:pPr marL="457200" lvl="0" indent="-317500" algn="l" rtl="0">
              <a:lnSpc>
                <a:spcPct val="100000"/>
              </a:lnSpc>
              <a:spcBef>
                <a:spcPts val="0"/>
              </a:spcBef>
              <a:spcAft>
                <a:spcPts val="0"/>
              </a:spcAft>
              <a:buClr>
                <a:schemeClr val="dk1"/>
              </a:buClr>
              <a:buSzPts val="1400"/>
              <a:buFont typeface="Arial" panose="020B0604020202020204" pitchFamily="34" charset="0"/>
              <a:buChar char="•"/>
            </a:pPr>
            <a:r>
              <a:rPr lang="it-IT" sz="1400" i="1" dirty="0">
                <a:solidFill>
                  <a:schemeClr val="dk1"/>
                </a:solidFill>
                <a:latin typeface="Calibri" panose="020F0502020204030204" pitchFamily="34" charset="0"/>
                <a:ea typeface="Ubuntu"/>
                <a:cs typeface="Calibri" panose="020F0502020204030204" pitchFamily="34" charset="0"/>
                <a:sym typeface="Ubuntu"/>
              </a:rPr>
              <a:t>Come possiamo  creare  realisticamente degli  spazi di riflessione che permettano agli studenti adulti di riflettere sui loro percorsi di formazione? </a:t>
            </a:r>
            <a:endParaRPr i="1" dirty="0">
              <a:latin typeface="Calibri" panose="020F0502020204030204" pitchFamily="34" charset="0"/>
              <a:ea typeface="Ubuntu"/>
              <a:cs typeface="Calibri" panose="020F0502020204030204" pitchFamily="34" charset="0"/>
              <a:sym typeface="Ubuntu"/>
            </a:endParaRPr>
          </a:p>
          <a:p>
            <a:pPr marL="0" lvl="0" indent="0" algn="l" rtl="0">
              <a:lnSpc>
                <a:spcPct val="100000"/>
              </a:lnSpc>
              <a:spcBef>
                <a:spcPts val="1050"/>
              </a:spcBef>
              <a:spcAft>
                <a:spcPts val="0"/>
              </a:spcAft>
              <a:buSzPts val="1100"/>
              <a:buNone/>
            </a:pPr>
            <a:r>
              <a:rPr lang="it-IT" sz="1200" dirty="0">
                <a:solidFill>
                  <a:schemeClr val="dk1"/>
                </a:solidFill>
                <a:latin typeface="Ubuntu"/>
                <a:ea typeface="Ubuntu"/>
                <a:cs typeface="Ubuntu"/>
                <a:sym typeface="Ubuntu"/>
              </a:rPr>
              <a:t>Gérard  </a:t>
            </a:r>
            <a:r>
              <a:rPr lang="it-IT" sz="1200" dirty="0" err="1">
                <a:solidFill>
                  <a:schemeClr val="dk1"/>
                </a:solidFill>
                <a:latin typeface="Ubuntu"/>
                <a:ea typeface="Ubuntu"/>
                <a:cs typeface="Ubuntu"/>
                <a:sym typeface="Ubuntu"/>
              </a:rPr>
              <a:t>Pirotton</a:t>
            </a:r>
            <a:r>
              <a:rPr lang="it-IT" sz="1200" dirty="0">
                <a:solidFill>
                  <a:schemeClr val="dk1"/>
                </a:solidFill>
                <a:latin typeface="Ubuntu"/>
                <a:ea typeface="Ubuntu"/>
                <a:cs typeface="Ubuntu"/>
                <a:sym typeface="Ubuntu"/>
              </a:rPr>
              <a:t>, 2006 </a:t>
            </a:r>
            <a:endParaRPr sz="1900" dirty="0">
              <a:latin typeface="Ubuntu"/>
              <a:ea typeface="Ubuntu"/>
              <a:cs typeface="Ubuntu"/>
              <a:sym typeface="Ubuntu"/>
            </a:endParaRPr>
          </a:p>
          <a:p>
            <a:pPr marL="0" lvl="0" indent="0" algn="l" rtl="0">
              <a:lnSpc>
                <a:spcPct val="100000"/>
              </a:lnSpc>
              <a:spcBef>
                <a:spcPts val="1050"/>
              </a:spcBef>
              <a:spcAft>
                <a:spcPts val="0"/>
              </a:spcAft>
              <a:buSzPts val="1400"/>
              <a:buNone/>
            </a:pPr>
            <a:endParaRPr sz="1400" dirty="0">
              <a:solidFill>
                <a:schemeClr val="dk1"/>
              </a:solidFill>
              <a:latin typeface="Pangolin"/>
              <a:ea typeface="Pangolin"/>
              <a:cs typeface="Pangolin"/>
              <a:sym typeface="Pangolin"/>
            </a:endParaRPr>
          </a:p>
          <a:p>
            <a:pPr marL="0" lvl="0" indent="0" algn="l" rtl="0">
              <a:lnSpc>
                <a:spcPct val="100000"/>
              </a:lnSpc>
              <a:spcBef>
                <a:spcPts val="1050"/>
              </a:spcBef>
              <a:spcAft>
                <a:spcPts val="0"/>
              </a:spcAft>
              <a:buSzPts val="1400"/>
              <a:buNone/>
            </a:pPr>
            <a:endParaRPr sz="1400" i="1" dirty="0">
              <a:solidFill>
                <a:schemeClr val="dk1"/>
              </a:solidFill>
              <a:latin typeface="Sniglet"/>
              <a:ea typeface="Sniglet"/>
              <a:cs typeface="Sniglet"/>
              <a:sym typeface="Sniglet"/>
            </a:endParaRPr>
          </a:p>
          <a:p>
            <a:pPr marL="0" lvl="0" indent="0" algn="l" rtl="0">
              <a:lnSpc>
                <a:spcPct val="90000"/>
              </a:lnSpc>
              <a:spcBef>
                <a:spcPts val="150"/>
              </a:spcBef>
              <a:spcAft>
                <a:spcPts val="0"/>
              </a:spcAft>
              <a:buClr>
                <a:schemeClr val="dk1"/>
              </a:buClr>
              <a:buSzPts val="1100"/>
              <a:buFont typeface="Arial"/>
              <a:buNone/>
            </a:pPr>
            <a:endParaRPr dirty="0"/>
          </a:p>
        </p:txBody>
      </p:sp>
      <p:pic>
        <p:nvPicPr>
          <p:cNvPr id="76" name="Google Shape;76;ge9f38aae2a_0_283" descr="Death_to_stock_communicate_hands_5.jpg"/>
          <p:cNvPicPr preferRelativeResize="0"/>
          <p:nvPr/>
        </p:nvPicPr>
        <p:blipFill rotWithShape="1">
          <a:blip r:embed="rId3">
            <a:alphaModFix/>
          </a:blip>
          <a:srcRect/>
          <a:stretch/>
        </p:blipFill>
        <p:spPr>
          <a:xfrm rot="123228">
            <a:off x="6804238" y="514461"/>
            <a:ext cx="1607232" cy="1607232"/>
          </a:xfrm>
          <a:prstGeom prst="rect">
            <a:avLst/>
          </a:prstGeom>
          <a:noFill/>
          <a:ln>
            <a:noFill/>
          </a:ln>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289"/>
        <p:cNvGrpSpPr/>
        <p:nvPr/>
      </p:nvGrpSpPr>
      <p:grpSpPr>
        <a:xfrm>
          <a:off x="0" y="0"/>
          <a:ext cx="0" cy="0"/>
          <a:chOff x="0" y="0"/>
          <a:chExt cx="0" cy="0"/>
        </a:xfrm>
      </p:grpSpPr>
      <p:sp>
        <p:nvSpPr>
          <p:cNvPr id="290" name="Google Shape;290;p31"/>
          <p:cNvSpPr txBox="1">
            <a:spLocks noGrp="1"/>
          </p:cNvSpPr>
          <p:nvPr>
            <p:ph type="body" idx="1"/>
          </p:nvPr>
        </p:nvSpPr>
        <p:spPr>
          <a:xfrm>
            <a:off x="791022" y="997204"/>
            <a:ext cx="7290000" cy="3017400"/>
          </a:xfrm>
          <a:prstGeom prst="rect">
            <a:avLst/>
          </a:prstGeom>
          <a:noFill/>
          <a:ln>
            <a:noFill/>
          </a:ln>
        </p:spPr>
        <p:txBody>
          <a:bodyPr spcFirstLastPara="1" wrap="square" lIns="91425" tIns="91425" rIns="91425" bIns="91425" anchor="t" anchorCtr="0">
            <a:noAutofit/>
          </a:bodyPr>
          <a:lstStyle/>
          <a:p>
            <a:pPr marL="0" lvl="0" indent="0" algn="ctr">
              <a:lnSpc>
                <a:spcPct val="100000"/>
              </a:lnSpc>
              <a:spcBef>
                <a:spcPts val="0"/>
              </a:spcBef>
              <a:buClr>
                <a:srgbClr val="000000"/>
              </a:buClr>
              <a:buSzPts val="2800"/>
              <a:buNone/>
            </a:pPr>
            <a:r>
              <a:rPr lang="it-IT" sz="2000" dirty="0">
                <a:solidFill>
                  <a:srgbClr val="000000"/>
                </a:solidFill>
                <a:sym typeface="Noto Sans Symbols"/>
              </a:rPr>
              <a:t>KNOWLES  - ANDRAGOGIA 1970</a:t>
            </a:r>
            <a:endParaRPr sz="2000" dirty="0">
              <a:solidFill>
                <a:srgbClr val="000000"/>
              </a:solidFill>
              <a:sym typeface="Noto Sans Symbols"/>
            </a:endParaRPr>
          </a:p>
        </p:txBody>
      </p:sp>
      <p:graphicFrame>
        <p:nvGraphicFramePr>
          <p:cNvPr id="291" name="Google Shape;291;p31"/>
          <p:cNvGraphicFramePr/>
          <p:nvPr/>
        </p:nvGraphicFramePr>
        <p:xfrm>
          <a:off x="652722" y="1717847"/>
          <a:ext cx="8021450" cy="2778770"/>
        </p:xfrm>
        <a:graphic>
          <a:graphicData uri="http://schemas.openxmlformats.org/drawingml/2006/table">
            <a:tbl>
              <a:tblPr>
                <a:noFill/>
                <a:tableStyleId>{B88F008D-A954-4962-8E1F-110C632194B6}</a:tableStyleId>
              </a:tblPr>
              <a:tblGrid>
                <a:gridCol w="2225300">
                  <a:extLst>
                    <a:ext uri="{9D8B030D-6E8A-4147-A177-3AD203B41FA5}">
                      <a16:colId xmlns:a16="http://schemas.microsoft.com/office/drawing/2014/main" val="20000"/>
                    </a:ext>
                  </a:extLst>
                </a:gridCol>
                <a:gridCol w="2613675">
                  <a:extLst>
                    <a:ext uri="{9D8B030D-6E8A-4147-A177-3AD203B41FA5}">
                      <a16:colId xmlns:a16="http://schemas.microsoft.com/office/drawing/2014/main" val="20001"/>
                    </a:ext>
                  </a:extLst>
                </a:gridCol>
                <a:gridCol w="3182475">
                  <a:extLst>
                    <a:ext uri="{9D8B030D-6E8A-4147-A177-3AD203B41FA5}">
                      <a16:colId xmlns:a16="http://schemas.microsoft.com/office/drawing/2014/main" val="20002"/>
                    </a:ext>
                  </a:extLst>
                </a:gridCol>
              </a:tblGrid>
              <a:tr h="286650">
                <a:tc>
                  <a:txBody>
                    <a:bodyPr/>
                    <a:lstStyle/>
                    <a:p>
                      <a:pPr marL="0" marR="0" lvl="0" indent="0" algn="l" rtl="0">
                        <a:lnSpc>
                          <a:spcPct val="100000"/>
                        </a:lnSpc>
                        <a:spcBef>
                          <a:spcPts val="0"/>
                        </a:spcBef>
                        <a:spcAft>
                          <a:spcPts val="0"/>
                        </a:spcAft>
                        <a:buClr>
                          <a:srgbClr val="000000"/>
                        </a:buClr>
                        <a:buSzPts val="1200"/>
                        <a:buFont typeface="Arial"/>
                        <a:buNone/>
                      </a:pPr>
                      <a:r>
                        <a:rPr lang="it-IT" sz="1200" u="none" strike="noStrike" cap="none">
                          <a:solidFill>
                            <a:schemeClr val="dk1"/>
                          </a:solidFill>
                          <a:latin typeface="Noto Sans Symbols"/>
                          <a:ea typeface="Noto Sans Symbols"/>
                          <a:cs typeface="Noto Sans Symbols"/>
                          <a:sym typeface="Noto Sans Symbols"/>
                        </a:rPr>
                        <a:t>Presupposti</a:t>
                      </a:r>
                      <a:endParaRPr sz="1200" u="none" strike="noStrike" cap="none">
                        <a:solidFill>
                          <a:schemeClr val="dk1"/>
                        </a:solidFill>
                        <a:latin typeface="Noto Sans Symbols"/>
                        <a:ea typeface="Noto Sans Symbols"/>
                        <a:cs typeface="Noto Sans Symbols"/>
                        <a:sym typeface="Noto Sans Symbols"/>
                      </a:endParaRPr>
                    </a:p>
                  </a:txBody>
                  <a:tcPr marL="91450" marR="91450" marT="45725" marB="45725">
                    <a:lnL w="9525" cap="flat" cmpd="sng">
                      <a:solidFill>
                        <a:schemeClr val="accent1"/>
                      </a:solidFill>
                      <a:prstDash val="solid"/>
                      <a:round/>
                      <a:headEnd type="none" w="sm" len="sm"/>
                      <a:tailEnd type="none" w="sm" len="sm"/>
                    </a:lnL>
                    <a:lnR w="9525" cap="flat" cmpd="sng">
                      <a:solidFill>
                        <a:schemeClr val="accent1"/>
                      </a:solidFill>
                      <a:prstDash val="solid"/>
                      <a:round/>
                      <a:headEnd type="none" w="sm" len="sm"/>
                      <a:tailEnd type="none" w="sm" len="sm"/>
                    </a:lnR>
                    <a:lnT w="9525" cap="flat" cmpd="sng">
                      <a:solidFill>
                        <a:schemeClr val="accent1"/>
                      </a:solidFill>
                      <a:prstDash val="solid"/>
                      <a:round/>
                      <a:headEnd type="none" w="sm" len="sm"/>
                      <a:tailEnd type="none" w="sm" len="sm"/>
                    </a:lnT>
                    <a:lnB w="9525" cap="flat" cmpd="sng">
                      <a:solidFill>
                        <a:schemeClr val="accent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200"/>
                        <a:buFont typeface="Arial"/>
                        <a:buNone/>
                      </a:pPr>
                      <a:r>
                        <a:rPr lang="it-IT" sz="1200" u="none" strike="noStrike" cap="none">
                          <a:solidFill>
                            <a:schemeClr val="dk1"/>
                          </a:solidFill>
                          <a:latin typeface="Noto Sans Symbols"/>
                          <a:ea typeface="Noto Sans Symbols"/>
                          <a:cs typeface="Noto Sans Symbols"/>
                          <a:sym typeface="Noto Sans Symbols"/>
                        </a:rPr>
                        <a:t>Pedagogia</a:t>
                      </a:r>
                      <a:endParaRPr sz="1200" u="none" strike="noStrike" cap="none">
                        <a:solidFill>
                          <a:schemeClr val="dk1"/>
                        </a:solidFill>
                        <a:latin typeface="Noto Sans Symbols"/>
                        <a:ea typeface="Noto Sans Symbols"/>
                        <a:cs typeface="Noto Sans Symbols"/>
                        <a:sym typeface="Noto Sans Symbols"/>
                      </a:endParaRPr>
                    </a:p>
                  </a:txBody>
                  <a:tcPr marL="91450" marR="91450" marT="45725" marB="45725">
                    <a:lnL w="9525" cap="flat" cmpd="sng">
                      <a:solidFill>
                        <a:schemeClr val="accent1"/>
                      </a:solidFill>
                      <a:prstDash val="solid"/>
                      <a:round/>
                      <a:headEnd type="none" w="sm" len="sm"/>
                      <a:tailEnd type="none" w="sm" len="sm"/>
                    </a:lnL>
                    <a:lnR w="9525" cap="flat" cmpd="sng">
                      <a:solidFill>
                        <a:schemeClr val="accent1"/>
                      </a:solidFill>
                      <a:prstDash val="solid"/>
                      <a:round/>
                      <a:headEnd type="none" w="sm" len="sm"/>
                      <a:tailEnd type="none" w="sm" len="sm"/>
                    </a:lnR>
                    <a:lnT w="9525" cap="flat" cmpd="sng">
                      <a:solidFill>
                        <a:schemeClr val="accent1"/>
                      </a:solidFill>
                      <a:prstDash val="solid"/>
                      <a:round/>
                      <a:headEnd type="none" w="sm" len="sm"/>
                      <a:tailEnd type="none" w="sm" len="sm"/>
                    </a:lnT>
                    <a:lnB w="9525" cap="flat" cmpd="sng">
                      <a:solidFill>
                        <a:schemeClr val="accent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200"/>
                        <a:buFont typeface="Arial"/>
                        <a:buNone/>
                      </a:pPr>
                      <a:r>
                        <a:rPr lang="it-IT" sz="1200" u="none" strike="noStrike" cap="none">
                          <a:solidFill>
                            <a:schemeClr val="dk1"/>
                          </a:solidFill>
                          <a:latin typeface="Noto Sans Symbols"/>
                          <a:ea typeface="Noto Sans Symbols"/>
                          <a:cs typeface="Noto Sans Symbols"/>
                          <a:sym typeface="Noto Sans Symbols"/>
                        </a:rPr>
                        <a:t>Andragogia (Knowles)</a:t>
                      </a:r>
                      <a:endParaRPr sz="1200" u="none" strike="noStrike" cap="none">
                        <a:solidFill>
                          <a:schemeClr val="dk1"/>
                        </a:solidFill>
                        <a:latin typeface="Noto Sans Symbols"/>
                        <a:ea typeface="Noto Sans Symbols"/>
                        <a:cs typeface="Noto Sans Symbols"/>
                        <a:sym typeface="Noto Sans Symbols"/>
                      </a:endParaRPr>
                    </a:p>
                  </a:txBody>
                  <a:tcPr marL="91450" marR="91450" marT="45725" marB="45725">
                    <a:lnL w="9525" cap="flat" cmpd="sng">
                      <a:solidFill>
                        <a:schemeClr val="accent1"/>
                      </a:solidFill>
                      <a:prstDash val="solid"/>
                      <a:round/>
                      <a:headEnd type="none" w="sm" len="sm"/>
                      <a:tailEnd type="none" w="sm" len="sm"/>
                    </a:lnL>
                    <a:lnR w="9525" cap="flat" cmpd="sng">
                      <a:solidFill>
                        <a:schemeClr val="accent1"/>
                      </a:solidFill>
                      <a:prstDash val="solid"/>
                      <a:round/>
                      <a:headEnd type="none" w="sm" len="sm"/>
                      <a:tailEnd type="none" w="sm" len="sm"/>
                    </a:lnR>
                    <a:lnT w="9525" cap="flat" cmpd="sng">
                      <a:solidFill>
                        <a:schemeClr val="accent1"/>
                      </a:solidFill>
                      <a:prstDash val="solid"/>
                      <a:round/>
                      <a:headEnd type="none" w="sm" len="sm"/>
                      <a:tailEnd type="none" w="sm" len="sm"/>
                    </a:lnT>
                    <a:lnB w="9525" cap="flat" cmpd="sng">
                      <a:solidFill>
                        <a:schemeClr val="accent1"/>
                      </a:solidFill>
                      <a:prstDash val="solid"/>
                      <a:round/>
                      <a:headEnd type="none" w="sm" len="sm"/>
                      <a:tailEnd type="none" w="sm" len="sm"/>
                    </a:lnB>
                  </a:tcPr>
                </a:tc>
                <a:extLst>
                  <a:ext uri="{0D108BD9-81ED-4DB2-BD59-A6C34878D82A}">
                    <a16:rowId xmlns:a16="http://schemas.microsoft.com/office/drawing/2014/main" val="10000"/>
                  </a:ext>
                </a:extLst>
              </a:tr>
              <a:tr h="286650">
                <a:tc>
                  <a:txBody>
                    <a:bodyPr/>
                    <a:lstStyle/>
                    <a:p>
                      <a:pPr marL="0" marR="0" lvl="0" indent="0" algn="l" rtl="0">
                        <a:lnSpc>
                          <a:spcPct val="100000"/>
                        </a:lnSpc>
                        <a:spcBef>
                          <a:spcPts val="0"/>
                        </a:spcBef>
                        <a:spcAft>
                          <a:spcPts val="0"/>
                        </a:spcAft>
                        <a:buClr>
                          <a:srgbClr val="000000"/>
                        </a:buClr>
                        <a:buSzPts val="1200"/>
                        <a:buFont typeface="Arial"/>
                        <a:buNone/>
                      </a:pPr>
                      <a:r>
                        <a:rPr lang="it-IT" sz="1200" u="none" strike="noStrike" cap="none">
                          <a:solidFill>
                            <a:schemeClr val="dk1"/>
                          </a:solidFill>
                          <a:latin typeface="Noto Sans Symbols"/>
                          <a:ea typeface="Noto Sans Symbols"/>
                          <a:cs typeface="Noto Sans Symbols"/>
                          <a:sym typeface="Noto Sans Symbols"/>
                        </a:rPr>
                        <a:t>Concetto di sé</a:t>
                      </a:r>
                      <a:endParaRPr sz="1200" u="none" strike="noStrike" cap="none">
                        <a:solidFill>
                          <a:schemeClr val="dk1"/>
                        </a:solidFill>
                        <a:latin typeface="Noto Sans Symbols"/>
                        <a:ea typeface="Noto Sans Symbols"/>
                        <a:cs typeface="Noto Sans Symbols"/>
                        <a:sym typeface="Noto Sans Symbols"/>
                      </a:endParaRPr>
                    </a:p>
                  </a:txBody>
                  <a:tcPr marL="91450" marR="91450" marT="45725" marB="45725">
                    <a:lnL w="9525" cap="flat" cmpd="sng">
                      <a:solidFill>
                        <a:schemeClr val="accent1"/>
                      </a:solidFill>
                      <a:prstDash val="solid"/>
                      <a:round/>
                      <a:headEnd type="none" w="sm" len="sm"/>
                      <a:tailEnd type="none" w="sm" len="sm"/>
                    </a:lnL>
                    <a:lnR w="9525" cap="flat" cmpd="sng">
                      <a:solidFill>
                        <a:schemeClr val="accent1"/>
                      </a:solidFill>
                      <a:prstDash val="solid"/>
                      <a:round/>
                      <a:headEnd type="none" w="sm" len="sm"/>
                      <a:tailEnd type="none" w="sm" len="sm"/>
                    </a:lnR>
                    <a:lnT w="9525" cap="flat" cmpd="sng">
                      <a:solidFill>
                        <a:schemeClr val="accent1"/>
                      </a:solidFill>
                      <a:prstDash val="solid"/>
                      <a:round/>
                      <a:headEnd type="none" w="sm" len="sm"/>
                      <a:tailEnd type="none" w="sm" len="sm"/>
                    </a:lnT>
                    <a:lnB w="9525" cap="flat" cmpd="sng">
                      <a:solidFill>
                        <a:schemeClr val="accent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200"/>
                        <a:buFont typeface="Arial"/>
                        <a:buNone/>
                      </a:pPr>
                      <a:r>
                        <a:rPr lang="it-IT" sz="1200" u="none" strike="noStrike" cap="none">
                          <a:solidFill>
                            <a:schemeClr val="dk1"/>
                          </a:solidFill>
                          <a:latin typeface="Noto Sans Symbols"/>
                          <a:ea typeface="Noto Sans Symbols"/>
                          <a:cs typeface="Noto Sans Symbols"/>
                          <a:sym typeface="Noto Sans Symbols"/>
                        </a:rPr>
                        <a:t>Dipendenza</a:t>
                      </a:r>
                      <a:endParaRPr sz="1200" u="none" strike="noStrike" cap="none">
                        <a:solidFill>
                          <a:schemeClr val="dk1"/>
                        </a:solidFill>
                        <a:latin typeface="Noto Sans Symbols"/>
                        <a:ea typeface="Noto Sans Symbols"/>
                        <a:cs typeface="Noto Sans Symbols"/>
                        <a:sym typeface="Noto Sans Symbols"/>
                      </a:endParaRPr>
                    </a:p>
                  </a:txBody>
                  <a:tcPr marL="91450" marR="91450" marT="45725" marB="45725">
                    <a:lnL w="9525" cap="flat" cmpd="sng">
                      <a:solidFill>
                        <a:schemeClr val="accent1"/>
                      </a:solidFill>
                      <a:prstDash val="solid"/>
                      <a:round/>
                      <a:headEnd type="none" w="sm" len="sm"/>
                      <a:tailEnd type="none" w="sm" len="sm"/>
                    </a:lnL>
                    <a:lnR w="9525" cap="flat" cmpd="sng">
                      <a:solidFill>
                        <a:schemeClr val="accent1"/>
                      </a:solidFill>
                      <a:prstDash val="solid"/>
                      <a:round/>
                      <a:headEnd type="none" w="sm" len="sm"/>
                      <a:tailEnd type="none" w="sm" len="sm"/>
                    </a:lnR>
                    <a:lnT w="9525" cap="flat" cmpd="sng">
                      <a:solidFill>
                        <a:schemeClr val="accent1"/>
                      </a:solidFill>
                      <a:prstDash val="solid"/>
                      <a:round/>
                      <a:headEnd type="none" w="sm" len="sm"/>
                      <a:tailEnd type="none" w="sm" len="sm"/>
                    </a:lnT>
                    <a:lnB w="9525" cap="flat" cmpd="sng">
                      <a:solidFill>
                        <a:schemeClr val="accent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200"/>
                        <a:buFont typeface="Arial"/>
                        <a:buNone/>
                      </a:pPr>
                      <a:r>
                        <a:rPr lang="it-IT" sz="1200" u="none" strike="noStrike" cap="none">
                          <a:solidFill>
                            <a:schemeClr val="dk1"/>
                          </a:solidFill>
                          <a:latin typeface="Noto Sans Symbols"/>
                          <a:ea typeface="Noto Sans Symbols"/>
                          <a:cs typeface="Noto Sans Symbols"/>
                          <a:sym typeface="Noto Sans Symbols"/>
                        </a:rPr>
                        <a:t>Autonomia</a:t>
                      </a:r>
                      <a:endParaRPr sz="1200" u="none" strike="noStrike" cap="none">
                        <a:solidFill>
                          <a:schemeClr val="dk1"/>
                        </a:solidFill>
                        <a:latin typeface="Noto Sans Symbols"/>
                        <a:ea typeface="Noto Sans Symbols"/>
                        <a:cs typeface="Noto Sans Symbols"/>
                        <a:sym typeface="Noto Sans Symbols"/>
                      </a:endParaRPr>
                    </a:p>
                  </a:txBody>
                  <a:tcPr marL="91450" marR="91450" marT="45725" marB="45725">
                    <a:lnL w="9525" cap="flat" cmpd="sng">
                      <a:solidFill>
                        <a:schemeClr val="accent1"/>
                      </a:solidFill>
                      <a:prstDash val="solid"/>
                      <a:round/>
                      <a:headEnd type="none" w="sm" len="sm"/>
                      <a:tailEnd type="none" w="sm" len="sm"/>
                    </a:lnL>
                    <a:lnR w="9525" cap="flat" cmpd="sng">
                      <a:solidFill>
                        <a:schemeClr val="accent1"/>
                      </a:solidFill>
                      <a:prstDash val="solid"/>
                      <a:round/>
                      <a:headEnd type="none" w="sm" len="sm"/>
                      <a:tailEnd type="none" w="sm" len="sm"/>
                    </a:lnR>
                    <a:lnT w="9525" cap="flat" cmpd="sng">
                      <a:solidFill>
                        <a:schemeClr val="accent1"/>
                      </a:solidFill>
                      <a:prstDash val="solid"/>
                      <a:round/>
                      <a:headEnd type="none" w="sm" len="sm"/>
                      <a:tailEnd type="none" w="sm" len="sm"/>
                    </a:lnT>
                    <a:lnB w="9525" cap="flat" cmpd="sng">
                      <a:solidFill>
                        <a:schemeClr val="accent1"/>
                      </a:solidFill>
                      <a:prstDash val="solid"/>
                      <a:round/>
                      <a:headEnd type="none" w="sm" len="sm"/>
                      <a:tailEnd type="none" w="sm" len="sm"/>
                    </a:lnB>
                  </a:tcPr>
                </a:tc>
                <a:extLst>
                  <a:ext uri="{0D108BD9-81ED-4DB2-BD59-A6C34878D82A}">
                    <a16:rowId xmlns:a16="http://schemas.microsoft.com/office/drawing/2014/main" val="10001"/>
                  </a:ext>
                </a:extLst>
              </a:tr>
              <a:tr h="286650">
                <a:tc>
                  <a:txBody>
                    <a:bodyPr/>
                    <a:lstStyle/>
                    <a:p>
                      <a:pPr marL="0" marR="0" lvl="0" indent="0" algn="l" rtl="0">
                        <a:lnSpc>
                          <a:spcPct val="100000"/>
                        </a:lnSpc>
                        <a:spcBef>
                          <a:spcPts val="0"/>
                        </a:spcBef>
                        <a:spcAft>
                          <a:spcPts val="0"/>
                        </a:spcAft>
                        <a:buClr>
                          <a:srgbClr val="000000"/>
                        </a:buClr>
                        <a:buSzPts val="1200"/>
                        <a:buFont typeface="Arial"/>
                        <a:buNone/>
                      </a:pPr>
                      <a:r>
                        <a:rPr lang="it-IT" sz="1200" u="none" strike="noStrike" cap="none">
                          <a:solidFill>
                            <a:schemeClr val="dk1"/>
                          </a:solidFill>
                          <a:latin typeface="Noto Sans Symbols"/>
                          <a:ea typeface="Noto Sans Symbols"/>
                          <a:cs typeface="Noto Sans Symbols"/>
                          <a:sym typeface="Noto Sans Symbols"/>
                        </a:rPr>
                        <a:t>Esperienza</a:t>
                      </a:r>
                      <a:endParaRPr sz="1200" u="none" strike="noStrike" cap="none">
                        <a:solidFill>
                          <a:schemeClr val="dk1"/>
                        </a:solidFill>
                        <a:latin typeface="Noto Sans Symbols"/>
                        <a:ea typeface="Noto Sans Symbols"/>
                        <a:cs typeface="Noto Sans Symbols"/>
                        <a:sym typeface="Noto Sans Symbols"/>
                      </a:endParaRPr>
                    </a:p>
                  </a:txBody>
                  <a:tcPr marL="91450" marR="91450" marT="45725" marB="45725">
                    <a:lnL w="9525" cap="flat" cmpd="sng">
                      <a:solidFill>
                        <a:schemeClr val="accent1"/>
                      </a:solidFill>
                      <a:prstDash val="solid"/>
                      <a:round/>
                      <a:headEnd type="none" w="sm" len="sm"/>
                      <a:tailEnd type="none" w="sm" len="sm"/>
                    </a:lnL>
                    <a:lnR w="9525" cap="flat" cmpd="sng">
                      <a:solidFill>
                        <a:schemeClr val="accent1"/>
                      </a:solidFill>
                      <a:prstDash val="solid"/>
                      <a:round/>
                      <a:headEnd type="none" w="sm" len="sm"/>
                      <a:tailEnd type="none" w="sm" len="sm"/>
                    </a:lnR>
                    <a:lnT w="9525" cap="flat" cmpd="sng">
                      <a:solidFill>
                        <a:schemeClr val="accent1"/>
                      </a:solidFill>
                      <a:prstDash val="solid"/>
                      <a:round/>
                      <a:headEnd type="none" w="sm" len="sm"/>
                      <a:tailEnd type="none" w="sm" len="sm"/>
                    </a:lnT>
                    <a:lnB w="9525" cap="flat" cmpd="sng">
                      <a:solidFill>
                        <a:schemeClr val="accent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200"/>
                        <a:buFont typeface="Arial"/>
                        <a:buNone/>
                      </a:pPr>
                      <a:r>
                        <a:rPr lang="it-IT" sz="1200" u="none" strike="noStrike" cap="none">
                          <a:solidFill>
                            <a:schemeClr val="dk1"/>
                          </a:solidFill>
                          <a:latin typeface="Noto Sans Symbols"/>
                          <a:ea typeface="Noto Sans Symbols"/>
                          <a:cs typeface="Noto Sans Symbols"/>
                          <a:sym typeface="Noto Sans Symbols"/>
                        </a:rPr>
                        <a:t>Di poco valore</a:t>
                      </a:r>
                      <a:endParaRPr sz="1200" u="none" strike="noStrike" cap="none">
                        <a:solidFill>
                          <a:schemeClr val="dk1"/>
                        </a:solidFill>
                        <a:latin typeface="Noto Sans Symbols"/>
                        <a:ea typeface="Noto Sans Symbols"/>
                        <a:cs typeface="Noto Sans Symbols"/>
                        <a:sym typeface="Noto Sans Symbols"/>
                      </a:endParaRPr>
                    </a:p>
                  </a:txBody>
                  <a:tcPr marL="91450" marR="91450" marT="45725" marB="45725">
                    <a:lnL w="9525" cap="flat" cmpd="sng">
                      <a:solidFill>
                        <a:schemeClr val="accent1"/>
                      </a:solidFill>
                      <a:prstDash val="solid"/>
                      <a:round/>
                      <a:headEnd type="none" w="sm" len="sm"/>
                      <a:tailEnd type="none" w="sm" len="sm"/>
                    </a:lnL>
                    <a:lnR w="9525" cap="flat" cmpd="sng">
                      <a:solidFill>
                        <a:schemeClr val="accent1"/>
                      </a:solidFill>
                      <a:prstDash val="solid"/>
                      <a:round/>
                      <a:headEnd type="none" w="sm" len="sm"/>
                      <a:tailEnd type="none" w="sm" len="sm"/>
                    </a:lnR>
                    <a:lnT w="9525" cap="flat" cmpd="sng">
                      <a:solidFill>
                        <a:schemeClr val="accent1"/>
                      </a:solidFill>
                      <a:prstDash val="solid"/>
                      <a:round/>
                      <a:headEnd type="none" w="sm" len="sm"/>
                      <a:tailEnd type="none" w="sm" len="sm"/>
                    </a:lnT>
                    <a:lnB w="9525" cap="flat" cmpd="sng">
                      <a:solidFill>
                        <a:schemeClr val="accent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200"/>
                        <a:buFont typeface="Arial"/>
                        <a:buNone/>
                      </a:pPr>
                      <a:r>
                        <a:rPr lang="it-IT" sz="1200" u="none" strike="noStrike" cap="none">
                          <a:solidFill>
                            <a:schemeClr val="dk1"/>
                          </a:solidFill>
                          <a:latin typeface="Noto Sans Symbols"/>
                          <a:ea typeface="Noto Sans Symbols"/>
                          <a:cs typeface="Noto Sans Symbols"/>
                          <a:sym typeface="Noto Sans Symbols"/>
                        </a:rPr>
                        <a:t>Gli apprendenti costituiscono una risorsa per l’apprendimento</a:t>
                      </a:r>
                      <a:endParaRPr sz="1200" u="none" strike="noStrike" cap="none">
                        <a:solidFill>
                          <a:schemeClr val="dk1"/>
                        </a:solidFill>
                        <a:latin typeface="Noto Sans Symbols"/>
                        <a:ea typeface="Noto Sans Symbols"/>
                        <a:cs typeface="Noto Sans Symbols"/>
                        <a:sym typeface="Noto Sans Symbols"/>
                      </a:endParaRPr>
                    </a:p>
                  </a:txBody>
                  <a:tcPr marL="91450" marR="91450" marT="45725" marB="45725">
                    <a:lnL w="9525" cap="flat" cmpd="sng">
                      <a:solidFill>
                        <a:schemeClr val="accent1"/>
                      </a:solidFill>
                      <a:prstDash val="solid"/>
                      <a:round/>
                      <a:headEnd type="none" w="sm" len="sm"/>
                      <a:tailEnd type="none" w="sm" len="sm"/>
                    </a:lnL>
                    <a:lnR w="9525" cap="flat" cmpd="sng">
                      <a:solidFill>
                        <a:schemeClr val="accent1"/>
                      </a:solidFill>
                      <a:prstDash val="solid"/>
                      <a:round/>
                      <a:headEnd type="none" w="sm" len="sm"/>
                      <a:tailEnd type="none" w="sm" len="sm"/>
                    </a:lnR>
                    <a:lnT w="9525" cap="flat" cmpd="sng">
                      <a:solidFill>
                        <a:schemeClr val="accent1"/>
                      </a:solidFill>
                      <a:prstDash val="solid"/>
                      <a:round/>
                      <a:headEnd type="none" w="sm" len="sm"/>
                      <a:tailEnd type="none" w="sm" len="sm"/>
                    </a:lnT>
                    <a:lnB w="9525" cap="flat" cmpd="sng">
                      <a:solidFill>
                        <a:schemeClr val="accent1"/>
                      </a:solidFill>
                      <a:prstDash val="solid"/>
                      <a:round/>
                      <a:headEnd type="none" w="sm" len="sm"/>
                      <a:tailEnd type="none" w="sm" len="sm"/>
                    </a:lnB>
                  </a:tcPr>
                </a:tc>
                <a:extLst>
                  <a:ext uri="{0D108BD9-81ED-4DB2-BD59-A6C34878D82A}">
                    <a16:rowId xmlns:a16="http://schemas.microsoft.com/office/drawing/2014/main" val="10002"/>
                  </a:ext>
                </a:extLst>
              </a:tr>
              <a:tr h="286650">
                <a:tc>
                  <a:txBody>
                    <a:bodyPr/>
                    <a:lstStyle/>
                    <a:p>
                      <a:pPr marL="0" marR="0" lvl="0" indent="0" algn="l" rtl="0">
                        <a:lnSpc>
                          <a:spcPct val="100000"/>
                        </a:lnSpc>
                        <a:spcBef>
                          <a:spcPts val="0"/>
                        </a:spcBef>
                        <a:spcAft>
                          <a:spcPts val="0"/>
                        </a:spcAft>
                        <a:buClr>
                          <a:srgbClr val="000000"/>
                        </a:buClr>
                        <a:buSzPts val="1200"/>
                        <a:buFont typeface="Arial"/>
                        <a:buNone/>
                      </a:pPr>
                      <a:r>
                        <a:rPr lang="it-IT" sz="1200" u="none" strike="noStrike" cap="none">
                          <a:solidFill>
                            <a:schemeClr val="dk1"/>
                          </a:solidFill>
                          <a:latin typeface="Noto Sans Symbols"/>
                          <a:ea typeface="Noto Sans Symbols"/>
                          <a:cs typeface="Noto Sans Symbols"/>
                          <a:sym typeface="Noto Sans Symbols"/>
                        </a:rPr>
                        <a:t>Disponibilità</a:t>
                      </a:r>
                      <a:endParaRPr sz="1200" u="none" strike="noStrike" cap="none">
                        <a:solidFill>
                          <a:schemeClr val="dk1"/>
                        </a:solidFill>
                        <a:latin typeface="Noto Sans Symbols"/>
                        <a:ea typeface="Noto Sans Symbols"/>
                        <a:cs typeface="Noto Sans Symbols"/>
                        <a:sym typeface="Noto Sans Symbols"/>
                      </a:endParaRPr>
                    </a:p>
                  </a:txBody>
                  <a:tcPr marL="91450" marR="91450" marT="45725" marB="45725">
                    <a:lnL w="9525" cap="flat" cmpd="sng">
                      <a:solidFill>
                        <a:schemeClr val="accent1"/>
                      </a:solidFill>
                      <a:prstDash val="solid"/>
                      <a:round/>
                      <a:headEnd type="none" w="sm" len="sm"/>
                      <a:tailEnd type="none" w="sm" len="sm"/>
                    </a:lnL>
                    <a:lnR w="9525" cap="flat" cmpd="sng">
                      <a:solidFill>
                        <a:schemeClr val="accent1"/>
                      </a:solidFill>
                      <a:prstDash val="solid"/>
                      <a:round/>
                      <a:headEnd type="none" w="sm" len="sm"/>
                      <a:tailEnd type="none" w="sm" len="sm"/>
                    </a:lnR>
                    <a:lnT w="9525" cap="flat" cmpd="sng">
                      <a:solidFill>
                        <a:schemeClr val="accent1"/>
                      </a:solidFill>
                      <a:prstDash val="solid"/>
                      <a:round/>
                      <a:headEnd type="none" w="sm" len="sm"/>
                      <a:tailEnd type="none" w="sm" len="sm"/>
                    </a:lnT>
                    <a:lnB w="9525" cap="flat" cmpd="sng">
                      <a:solidFill>
                        <a:schemeClr val="accent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200"/>
                        <a:buFont typeface="Arial"/>
                        <a:buNone/>
                      </a:pPr>
                      <a:r>
                        <a:rPr lang="it-IT" sz="1200" u="none" strike="noStrike" cap="none">
                          <a:solidFill>
                            <a:schemeClr val="dk1"/>
                          </a:solidFill>
                          <a:latin typeface="Noto Sans Symbols"/>
                          <a:ea typeface="Noto Sans Symbols"/>
                          <a:cs typeface="Noto Sans Symbols"/>
                          <a:sym typeface="Noto Sans Symbols"/>
                        </a:rPr>
                        <a:t>Sviluppo biologico. Pressione sociale</a:t>
                      </a:r>
                      <a:endParaRPr sz="1200" u="none" strike="noStrike" cap="none">
                        <a:solidFill>
                          <a:schemeClr val="dk1"/>
                        </a:solidFill>
                        <a:latin typeface="Noto Sans Symbols"/>
                        <a:ea typeface="Noto Sans Symbols"/>
                        <a:cs typeface="Noto Sans Symbols"/>
                        <a:sym typeface="Noto Sans Symbols"/>
                      </a:endParaRPr>
                    </a:p>
                  </a:txBody>
                  <a:tcPr marL="91450" marR="91450" marT="45725" marB="45725">
                    <a:lnL w="9525" cap="flat" cmpd="sng">
                      <a:solidFill>
                        <a:schemeClr val="accent1"/>
                      </a:solidFill>
                      <a:prstDash val="solid"/>
                      <a:round/>
                      <a:headEnd type="none" w="sm" len="sm"/>
                      <a:tailEnd type="none" w="sm" len="sm"/>
                    </a:lnL>
                    <a:lnR w="9525" cap="flat" cmpd="sng">
                      <a:solidFill>
                        <a:schemeClr val="accent1"/>
                      </a:solidFill>
                      <a:prstDash val="solid"/>
                      <a:round/>
                      <a:headEnd type="none" w="sm" len="sm"/>
                      <a:tailEnd type="none" w="sm" len="sm"/>
                    </a:lnR>
                    <a:lnT w="9525" cap="flat" cmpd="sng">
                      <a:solidFill>
                        <a:schemeClr val="accent1"/>
                      </a:solidFill>
                      <a:prstDash val="solid"/>
                      <a:round/>
                      <a:headEnd type="none" w="sm" len="sm"/>
                      <a:tailEnd type="none" w="sm" len="sm"/>
                    </a:lnT>
                    <a:lnB w="9525" cap="flat" cmpd="sng">
                      <a:solidFill>
                        <a:schemeClr val="accent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200"/>
                        <a:buFont typeface="Arial"/>
                        <a:buNone/>
                      </a:pPr>
                      <a:r>
                        <a:rPr lang="it-IT" sz="1200" u="none" strike="noStrike" cap="none">
                          <a:solidFill>
                            <a:schemeClr val="dk1"/>
                          </a:solidFill>
                          <a:latin typeface="Noto Sans Symbols"/>
                          <a:ea typeface="Noto Sans Symbols"/>
                          <a:cs typeface="Noto Sans Symbols"/>
                          <a:sym typeface="Noto Sans Symbols"/>
                        </a:rPr>
                        <a:t>Compiti evolutivi dei ruoli sociali</a:t>
                      </a:r>
                      <a:endParaRPr sz="1200" u="none" strike="noStrike" cap="none">
                        <a:solidFill>
                          <a:schemeClr val="dk1"/>
                        </a:solidFill>
                        <a:latin typeface="Noto Sans Symbols"/>
                        <a:ea typeface="Noto Sans Symbols"/>
                        <a:cs typeface="Noto Sans Symbols"/>
                        <a:sym typeface="Noto Sans Symbols"/>
                      </a:endParaRPr>
                    </a:p>
                  </a:txBody>
                  <a:tcPr marL="91450" marR="91450" marT="45725" marB="45725">
                    <a:lnL w="9525" cap="flat" cmpd="sng">
                      <a:solidFill>
                        <a:schemeClr val="accent1"/>
                      </a:solidFill>
                      <a:prstDash val="solid"/>
                      <a:round/>
                      <a:headEnd type="none" w="sm" len="sm"/>
                      <a:tailEnd type="none" w="sm" len="sm"/>
                    </a:lnL>
                    <a:lnR w="9525" cap="flat" cmpd="sng">
                      <a:solidFill>
                        <a:schemeClr val="accent1"/>
                      </a:solidFill>
                      <a:prstDash val="solid"/>
                      <a:round/>
                      <a:headEnd type="none" w="sm" len="sm"/>
                      <a:tailEnd type="none" w="sm" len="sm"/>
                    </a:lnR>
                    <a:lnT w="9525" cap="flat" cmpd="sng">
                      <a:solidFill>
                        <a:schemeClr val="accent1"/>
                      </a:solidFill>
                      <a:prstDash val="solid"/>
                      <a:round/>
                      <a:headEnd type="none" w="sm" len="sm"/>
                      <a:tailEnd type="none" w="sm" len="sm"/>
                    </a:lnT>
                    <a:lnB w="9525" cap="flat" cmpd="sng">
                      <a:solidFill>
                        <a:schemeClr val="accent1"/>
                      </a:solidFill>
                      <a:prstDash val="solid"/>
                      <a:round/>
                      <a:headEnd type="none" w="sm" len="sm"/>
                      <a:tailEnd type="none" w="sm" len="sm"/>
                    </a:lnB>
                  </a:tcPr>
                </a:tc>
                <a:extLst>
                  <a:ext uri="{0D108BD9-81ED-4DB2-BD59-A6C34878D82A}">
                    <a16:rowId xmlns:a16="http://schemas.microsoft.com/office/drawing/2014/main" val="10003"/>
                  </a:ext>
                </a:extLst>
              </a:tr>
              <a:tr h="286650">
                <a:tc>
                  <a:txBody>
                    <a:bodyPr/>
                    <a:lstStyle/>
                    <a:p>
                      <a:pPr marL="0" marR="0" lvl="0" indent="0" algn="l" rtl="0">
                        <a:lnSpc>
                          <a:spcPct val="100000"/>
                        </a:lnSpc>
                        <a:spcBef>
                          <a:spcPts val="0"/>
                        </a:spcBef>
                        <a:spcAft>
                          <a:spcPts val="0"/>
                        </a:spcAft>
                        <a:buClr>
                          <a:srgbClr val="000000"/>
                        </a:buClr>
                        <a:buSzPts val="1200"/>
                        <a:buFont typeface="Arial"/>
                        <a:buNone/>
                      </a:pPr>
                      <a:r>
                        <a:rPr lang="it-IT" sz="1200" u="none" strike="noStrike" cap="none">
                          <a:solidFill>
                            <a:schemeClr val="dk1"/>
                          </a:solidFill>
                          <a:latin typeface="Noto Sans Symbols"/>
                          <a:ea typeface="Noto Sans Symbols"/>
                          <a:cs typeface="Noto Sans Symbols"/>
                          <a:sym typeface="Noto Sans Symbols"/>
                        </a:rPr>
                        <a:t>Prospettiva temporale</a:t>
                      </a:r>
                      <a:endParaRPr sz="1200" u="none" strike="noStrike" cap="none">
                        <a:solidFill>
                          <a:schemeClr val="dk1"/>
                        </a:solidFill>
                        <a:latin typeface="Noto Sans Symbols"/>
                        <a:ea typeface="Noto Sans Symbols"/>
                        <a:cs typeface="Noto Sans Symbols"/>
                        <a:sym typeface="Noto Sans Symbols"/>
                      </a:endParaRPr>
                    </a:p>
                  </a:txBody>
                  <a:tcPr marL="91450" marR="91450" marT="45725" marB="45725">
                    <a:lnL w="9525" cap="flat" cmpd="sng">
                      <a:solidFill>
                        <a:schemeClr val="accent1"/>
                      </a:solidFill>
                      <a:prstDash val="solid"/>
                      <a:round/>
                      <a:headEnd type="none" w="sm" len="sm"/>
                      <a:tailEnd type="none" w="sm" len="sm"/>
                    </a:lnL>
                    <a:lnR w="9525" cap="flat" cmpd="sng">
                      <a:solidFill>
                        <a:schemeClr val="accent1"/>
                      </a:solidFill>
                      <a:prstDash val="solid"/>
                      <a:round/>
                      <a:headEnd type="none" w="sm" len="sm"/>
                      <a:tailEnd type="none" w="sm" len="sm"/>
                    </a:lnR>
                    <a:lnT w="9525" cap="flat" cmpd="sng">
                      <a:solidFill>
                        <a:schemeClr val="accent1"/>
                      </a:solidFill>
                      <a:prstDash val="solid"/>
                      <a:round/>
                      <a:headEnd type="none" w="sm" len="sm"/>
                      <a:tailEnd type="none" w="sm" len="sm"/>
                    </a:lnT>
                    <a:lnB w="9525" cap="flat" cmpd="sng">
                      <a:solidFill>
                        <a:schemeClr val="accent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200"/>
                        <a:buFont typeface="Arial"/>
                        <a:buNone/>
                      </a:pPr>
                      <a:r>
                        <a:rPr lang="it-IT" sz="1200" u="none" strike="noStrike" cap="none">
                          <a:solidFill>
                            <a:schemeClr val="dk1"/>
                          </a:solidFill>
                          <a:latin typeface="Noto Sans Symbols"/>
                          <a:ea typeface="Noto Sans Symbols"/>
                          <a:cs typeface="Noto Sans Symbols"/>
                          <a:sym typeface="Noto Sans Symbols"/>
                        </a:rPr>
                        <a:t>Applicazione posticipata</a:t>
                      </a:r>
                      <a:endParaRPr sz="1200" u="none" strike="noStrike" cap="none">
                        <a:solidFill>
                          <a:schemeClr val="dk1"/>
                        </a:solidFill>
                        <a:latin typeface="Noto Sans Symbols"/>
                        <a:ea typeface="Noto Sans Symbols"/>
                        <a:cs typeface="Noto Sans Symbols"/>
                        <a:sym typeface="Noto Sans Symbols"/>
                      </a:endParaRPr>
                    </a:p>
                  </a:txBody>
                  <a:tcPr marL="91450" marR="91450" marT="45725" marB="45725">
                    <a:lnL w="9525" cap="flat" cmpd="sng">
                      <a:solidFill>
                        <a:schemeClr val="accent1"/>
                      </a:solidFill>
                      <a:prstDash val="solid"/>
                      <a:round/>
                      <a:headEnd type="none" w="sm" len="sm"/>
                      <a:tailEnd type="none" w="sm" len="sm"/>
                    </a:lnL>
                    <a:lnR w="9525" cap="flat" cmpd="sng">
                      <a:solidFill>
                        <a:schemeClr val="accent1"/>
                      </a:solidFill>
                      <a:prstDash val="solid"/>
                      <a:round/>
                      <a:headEnd type="none" w="sm" len="sm"/>
                      <a:tailEnd type="none" w="sm" len="sm"/>
                    </a:lnR>
                    <a:lnT w="9525" cap="flat" cmpd="sng">
                      <a:solidFill>
                        <a:schemeClr val="accent1"/>
                      </a:solidFill>
                      <a:prstDash val="solid"/>
                      <a:round/>
                      <a:headEnd type="none" w="sm" len="sm"/>
                      <a:tailEnd type="none" w="sm" len="sm"/>
                    </a:lnT>
                    <a:lnB w="9525" cap="flat" cmpd="sng">
                      <a:solidFill>
                        <a:schemeClr val="accent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200"/>
                        <a:buFont typeface="Arial"/>
                        <a:buNone/>
                      </a:pPr>
                      <a:r>
                        <a:rPr lang="it-IT" sz="1200" u="none" strike="noStrike" cap="none">
                          <a:solidFill>
                            <a:schemeClr val="dk1"/>
                          </a:solidFill>
                          <a:latin typeface="Noto Sans Symbols"/>
                          <a:ea typeface="Noto Sans Symbols"/>
                          <a:cs typeface="Noto Sans Symbols"/>
                          <a:sym typeface="Noto Sans Symbols"/>
                        </a:rPr>
                        <a:t>Applicazione immediata</a:t>
                      </a:r>
                      <a:endParaRPr sz="1200" u="none" strike="noStrike" cap="none">
                        <a:solidFill>
                          <a:schemeClr val="dk1"/>
                        </a:solidFill>
                        <a:latin typeface="Noto Sans Symbols"/>
                        <a:ea typeface="Noto Sans Symbols"/>
                        <a:cs typeface="Noto Sans Symbols"/>
                        <a:sym typeface="Noto Sans Symbols"/>
                      </a:endParaRPr>
                    </a:p>
                  </a:txBody>
                  <a:tcPr marL="91450" marR="91450" marT="45725" marB="45725">
                    <a:lnL w="9525" cap="flat" cmpd="sng">
                      <a:solidFill>
                        <a:schemeClr val="accent1"/>
                      </a:solidFill>
                      <a:prstDash val="solid"/>
                      <a:round/>
                      <a:headEnd type="none" w="sm" len="sm"/>
                      <a:tailEnd type="none" w="sm" len="sm"/>
                    </a:lnL>
                    <a:lnR w="9525" cap="flat" cmpd="sng">
                      <a:solidFill>
                        <a:schemeClr val="accent1"/>
                      </a:solidFill>
                      <a:prstDash val="solid"/>
                      <a:round/>
                      <a:headEnd type="none" w="sm" len="sm"/>
                      <a:tailEnd type="none" w="sm" len="sm"/>
                    </a:lnR>
                    <a:lnT w="9525" cap="flat" cmpd="sng">
                      <a:solidFill>
                        <a:schemeClr val="accent1"/>
                      </a:solidFill>
                      <a:prstDash val="solid"/>
                      <a:round/>
                      <a:headEnd type="none" w="sm" len="sm"/>
                      <a:tailEnd type="none" w="sm" len="sm"/>
                    </a:lnT>
                    <a:lnB w="9525" cap="flat" cmpd="sng">
                      <a:solidFill>
                        <a:schemeClr val="accent1"/>
                      </a:solidFill>
                      <a:prstDash val="solid"/>
                      <a:round/>
                      <a:headEnd type="none" w="sm" len="sm"/>
                      <a:tailEnd type="none" w="sm" len="sm"/>
                    </a:lnB>
                  </a:tcPr>
                </a:tc>
                <a:extLst>
                  <a:ext uri="{0D108BD9-81ED-4DB2-BD59-A6C34878D82A}">
                    <a16:rowId xmlns:a16="http://schemas.microsoft.com/office/drawing/2014/main" val="10004"/>
                  </a:ext>
                </a:extLst>
              </a:tr>
              <a:tr h="286650">
                <a:tc>
                  <a:txBody>
                    <a:bodyPr/>
                    <a:lstStyle/>
                    <a:p>
                      <a:pPr marL="0" marR="0" lvl="0" indent="0" algn="l" rtl="0">
                        <a:lnSpc>
                          <a:spcPct val="100000"/>
                        </a:lnSpc>
                        <a:spcBef>
                          <a:spcPts val="0"/>
                        </a:spcBef>
                        <a:spcAft>
                          <a:spcPts val="0"/>
                        </a:spcAft>
                        <a:buClr>
                          <a:srgbClr val="000000"/>
                        </a:buClr>
                        <a:buSzPts val="1200"/>
                        <a:buFont typeface="Arial"/>
                        <a:buNone/>
                      </a:pPr>
                      <a:r>
                        <a:rPr lang="it-IT" sz="1200" u="none" strike="noStrike" cap="none">
                          <a:solidFill>
                            <a:schemeClr val="dk1"/>
                          </a:solidFill>
                          <a:latin typeface="Noto Sans Symbols"/>
                          <a:ea typeface="Noto Sans Symbols"/>
                          <a:cs typeface="Noto Sans Symbols"/>
                          <a:sym typeface="Noto Sans Symbols"/>
                        </a:rPr>
                        <a:t>Orientamento all’apprendimento</a:t>
                      </a:r>
                      <a:endParaRPr sz="1200" u="none" strike="noStrike" cap="none">
                        <a:solidFill>
                          <a:schemeClr val="dk1"/>
                        </a:solidFill>
                        <a:latin typeface="Noto Sans Symbols"/>
                        <a:ea typeface="Noto Sans Symbols"/>
                        <a:cs typeface="Noto Sans Symbols"/>
                        <a:sym typeface="Noto Sans Symbols"/>
                      </a:endParaRPr>
                    </a:p>
                  </a:txBody>
                  <a:tcPr marL="91450" marR="91450" marT="45725" marB="45725">
                    <a:lnL w="9525" cap="flat" cmpd="sng">
                      <a:solidFill>
                        <a:schemeClr val="accent1"/>
                      </a:solidFill>
                      <a:prstDash val="solid"/>
                      <a:round/>
                      <a:headEnd type="none" w="sm" len="sm"/>
                      <a:tailEnd type="none" w="sm" len="sm"/>
                    </a:lnL>
                    <a:lnR w="9525" cap="flat" cmpd="sng">
                      <a:solidFill>
                        <a:schemeClr val="accent1"/>
                      </a:solidFill>
                      <a:prstDash val="solid"/>
                      <a:round/>
                      <a:headEnd type="none" w="sm" len="sm"/>
                      <a:tailEnd type="none" w="sm" len="sm"/>
                    </a:lnR>
                    <a:lnT w="9525" cap="flat" cmpd="sng">
                      <a:solidFill>
                        <a:schemeClr val="accent1"/>
                      </a:solidFill>
                      <a:prstDash val="solid"/>
                      <a:round/>
                      <a:headEnd type="none" w="sm" len="sm"/>
                      <a:tailEnd type="none" w="sm" len="sm"/>
                    </a:lnT>
                    <a:lnB w="9525" cap="flat" cmpd="sng">
                      <a:solidFill>
                        <a:schemeClr val="accent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200"/>
                        <a:buFont typeface="Arial"/>
                        <a:buNone/>
                      </a:pPr>
                      <a:r>
                        <a:rPr lang="it-IT" sz="1200" u="none" strike="noStrike" cap="none">
                          <a:solidFill>
                            <a:schemeClr val="dk1"/>
                          </a:solidFill>
                          <a:latin typeface="Noto Sans Symbols"/>
                          <a:ea typeface="Noto Sans Symbols"/>
                          <a:cs typeface="Noto Sans Symbols"/>
                          <a:sym typeface="Noto Sans Symbols"/>
                        </a:rPr>
                        <a:t>Centrato sulle materie</a:t>
                      </a:r>
                      <a:endParaRPr sz="1200" u="none" strike="noStrike" cap="none">
                        <a:solidFill>
                          <a:schemeClr val="dk1"/>
                        </a:solidFill>
                        <a:latin typeface="Noto Sans Symbols"/>
                        <a:ea typeface="Noto Sans Symbols"/>
                        <a:cs typeface="Noto Sans Symbols"/>
                        <a:sym typeface="Noto Sans Symbols"/>
                      </a:endParaRPr>
                    </a:p>
                  </a:txBody>
                  <a:tcPr marL="91450" marR="91450" marT="45725" marB="45725">
                    <a:lnL w="9525" cap="flat" cmpd="sng">
                      <a:solidFill>
                        <a:schemeClr val="accent1"/>
                      </a:solidFill>
                      <a:prstDash val="solid"/>
                      <a:round/>
                      <a:headEnd type="none" w="sm" len="sm"/>
                      <a:tailEnd type="none" w="sm" len="sm"/>
                    </a:lnL>
                    <a:lnR w="9525" cap="flat" cmpd="sng">
                      <a:solidFill>
                        <a:schemeClr val="accent1"/>
                      </a:solidFill>
                      <a:prstDash val="solid"/>
                      <a:round/>
                      <a:headEnd type="none" w="sm" len="sm"/>
                      <a:tailEnd type="none" w="sm" len="sm"/>
                    </a:lnR>
                    <a:lnT w="9525" cap="flat" cmpd="sng">
                      <a:solidFill>
                        <a:schemeClr val="accent1"/>
                      </a:solidFill>
                      <a:prstDash val="solid"/>
                      <a:round/>
                      <a:headEnd type="none" w="sm" len="sm"/>
                      <a:tailEnd type="none" w="sm" len="sm"/>
                    </a:lnT>
                    <a:lnB w="9525" cap="flat" cmpd="sng">
                      <a:solidFill>
                        <a:schemeClr val="accent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200"/>
                        <a:buFont typeface="Arial"/>
                        <a:buNone/>
                      </a:pPr>
                      <a:r>
                        <a:rPr lang="it-IT" sz="1200" u="none" strike="noStrike" cap="none">
                          <a:solidFill>
                            <a:schemeClr val="dk1"/>
                          </a:solidFill>
                          <a:latin typeface="Noto Sans Symbols"/>
                          <a:ea typeface="Noto Sans Symbols"/>
                          <a:cs typeface="Noto Sans Symbols"/>
                          <a:sym typeface="Noto Sans Symbols"/>
                        </a:rPr>
                        <a:t>Centrato sui problemi</a:t>
                      </a:r>
                      <a:endParaRPr sz="1200" u="none" strike="noStrike" cap="none">
                        <a:solidFill>
                          <a:schemeClr val="dk1"/>
                        </a:solidFill>
                        <a:latin typeface="Noto Sans Symbols"/>
                        <a:ea typeface="Noto Sans Symbols"/>
                        <a:cs typeface="Noto Sans Symbols"/>
                        <a:sym typeface="Noto Sans Symbols"/>
                      </a:endParaRPr>
                    </a:p>
                  </a:txBody>
                  <a:tcPr marL="91450" marR="91450" marT="45725" marB="45725">
                    <a:lnL w="9525" cap="flat" cmpd="sng">
                      <a:solidFill>
                        <a:schemeClr val="accent1"/>
                      </a:solidFill>
                      <a:prstDash val="solid"/>
                      <a:round/>
                      <a:headEnd type="none" w="sm" len="sm"/>
                      <a:tailEnd type="none" w="sm" len="sm"/>
                    </a:lnL>
                    <a:lnR w="9525" cap="flat" cmpd="sng">
                      <a:solidFill>
                        <a:schemeClr val="accent1"/>
                      </a:solidFill>
                      <a:prstDash val="solid"/>
                      <a:round/>
                      <a:headEnd type="none" w="sm" len="sm"/>
                      <a:tailEnd type="none" w="sm" len="sm"/>
                    </a:lnR>
                    <a:lnT w="9525" cap="flat" cmpd="sng">
                      <a:solidFill>
                        <a:schemeClr val="accent1"/>
                      </a:solidFill>
                      <a:prstDash val="solid"/>
                      <a:round/>
                      <a:headEnd type="none" w="sm" len="sm"/>
                      <a:tailEnd type="none" w="sm" len="sm"/>
                    </a:lnT>
                    <a:lnB w="9525" cap="flat" cmpd="sng">
                      <a:solidFill>
                        <a:schemeClr val="accent1"/>
                      </a:solidFill>
                      <a:prstDash val="solid"/>
                      <a:round/>
                      <a:headEnd type="none" w="sm" len="sm"/>
                      <a:tailEnd type="none" w="sm" len="sm"/>
                    </a:lnB>
                  </a:tcPr>
                </a:tc>
                <a:extLst>
                  <a:ext uri="{0D108BD9-81ED-4DB2-BD59-A6C34878D82A}">
                    <a16:rowId xmlns:a16="http://schemas.microsoft.com/office/drawing/2014/main" val="10005"/>
                  </a:ext>
                </a:extLst>
              </a:tr>
              <a:tr h="717750">
                <a:tc>
                  <a:txBody>
                    <a:bodyPr/>
                    <a:lstStyle/>
                    <a:p>
                      <a:pPr marL="0" marR="0" lvl="0" indent="0" algn="l" rtl="0">
                        <a:lnSpc>
                          <a:spcPct val="100000"/>
                        </a:lnSpc>
                        <a:spcBef>
                          <a:spcPts val="0"/>
                        </a:spcBef>
                        <a:spcAft>
                          <a:spcPts val="0"/>
                        </a:spcAft>
                        <a:buClr>
                          <a:srgbClr val="000000"/>
                        </a:buClr>
                        <a:buSzPts val="1200"/>
                        <a:buFont typeface="Arial"/>
                        <a:buNone/>
                      </a:pPr>
                      <a:r>
                        <a:rPr lang="it-IT" sz="1200" u="none" strike="noStrike" cap="none">
                          <a:solidFill>
                            <a:schemeClr val="dk1"/>
                          </a:solidFill>
                          <a:latin typeface="Noto Sans Symbols"/>
                          <a:ea typeface="Noto Sans Symbols"/>
                          <a:cs typeface="Noto Sans Symbols"/>
                          <a:sym typeface="Noto Sans Symbols"/>
                        </a:rPr>
                        <a:t>Motivazione</a:t>
                      </a:r>
                      <a:endParaRPr sz="1200" u="none" strike="noStrike" cap="none">
                        <a:solidFill>
                          <a:schemeClr val="dk1"/>
                        </a:solidFill>
                        <a:latin typeface="Noto Sans Symbols"/>
                        <a:ea typeface="Noto Sans Symbols"/>
                        <a:cs typeface="Noto Sans Symbols"/>
                        <a:sym typeface="Noto Sans Symbols"/>
                      </a:endParaRPr>
                    </a:p>
                  </a:txBody>
                  <a:tcPr marL="91450" marR="91450" marT="45725" marB="45725">
                    <a:lnL w="9525" cap="flat" cmpd="sng">
                      <a:solidFill>
                        <a:schemeClr val="accent1"/>
                      </a:solidFill>
                      <a:prstDash val="solid"/>
                      <a:round/>
                      <a:headEnd type="none" w="sm" len="sm"/>
                      <a:tailEnd type="none" w="sm" len="sm"/>
                    </a:lnL>
                    <a:lnR w="9525" cap="flat" cmpd="sng">
                      <a:solidFill>
                        <a:schemeClr val="accent1"/>
                      </a:solidFill>
                      <a:prstDash val="solid"/>
                      <a:round/>
                      <a:headEnd type="none" w="sm" len="sm"/>
                      <a:tailEnd type="none" w="sm" len="sm"/>
                    </a:lnR>
                    <a:lnT w="9525" cap="flat" cmpd="sng">
                      <a:solidFill>
                        <a:schemeClr val="accent1"/>
                      </a:solidFill>
                      <a:prstDash val="solid"/>
                      <a:round/>
                      <a:headEnd type="none" w="sm" len="sm"/>
                      <a:tailEnd type="none" w="sm" len="sm"/>
                    </a:lnT>
                    <a:lnB w="9525" cap="flat" cmpd="sng">
                      <a:solidFill>
                        <a:schemeClr val="accent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200"/>
                        <a:buFont typeface="Arial"/>
                        <a:buNone/>
                      </a:pPr>
                      <a:r>
                        <a:rPr lang="it-IT" sz="1200" u="none" strike="noStrike" cap="none">
                          <a:solidFill>
                            <a:schemeClr val="dk1"/>
                          </a:solidFill>
                          <a:latin typeface="Noto Sans Symbols"/>
                          <a:ea typeface="Noto Sans Symbols"/>
                          <a:cs typeface="Noto Sans Symbols"/>
                          <a:sym typeface="Noto Sans Symbols"/>
                        </a:rPr>
                        <a:t>Moventi esterni</a:t>
                      </a:r>
                      <a:endParaRPr sz="1200" u="none" strike="noStrike" cap="none">
                        <a:solidFill>
                          <a:schemeClr val="dk1"/>
                        </a:solidFill>
                        <a:latin typeface="Noto Sans Symbols"/>
                        <a:ea typeface="Noto Sans Symbols"/>
                        <a:cs typeface="Noto Sans Symbols"/>
                        <a:sym typeface="Noto Sans Symbols"/>
                      </a:endParaRPr>
                    </a:p>
                  </a:txBody>
                  <a:tcPr marL="91450" marR="91450" marT="45725" marB="45725">
                    <a:lnL w="9525" cap="flat" cmpd="sng">
                      <a:solidFill>
                        <a:schemeClr val="accent1"/>
                      </a:solidFill>
                      <a:prstDash val="solid"/>
                      <a:round/>
                      <a:headEnd type="none" w="sm" len="sm"/>
                      <a:tailEnd type="none" w="sm" len="sm"/>
                    </a:lnL>
                    <a:lnR w="9525" cap="flat" cmpd="sng">
                      <a:solidFill>
                        <a:schemeClr val="accent1"/>
                      </a:solidFill>
                      <a:prstDash val="solid"/>
                      <a:round/>
                      <a:headEnd type="none" w="sm" len="sm"/>
                      <a:tailEnd type="none" w="sm" len="sm"/>
                    </a:lnR>
                    <a:lnT w="9525" cap="flat" cmpd="sng">
                      <a:solidFill>
                        <a:schemeClr val="accent1"/>
                      </a:solidFill>
                      <a:prstDash val="solid"/>
                      <a:round/>
                      <a:headEnd type="none" w="sm" len="sm"/>
                      <a:tailEnd type="none" w="sm" len="sm"/>
                    </a:lnT>
                    <a:lnB w="9525" cap="flat" cmpd="sng">
                      <a:solidFill>
                        <a:schemeClr val="accent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200"/>
                        <a:buFont typeface="Arial"/>
                        <a:buNone/>
                      </a:pPr>
                      <a:r>
                        <a:rPr lang="it-IT" sz="1200" u="none" strike="noStrike" cap="none">
                          <a:solidFill>
                            <a:schemeClr val="dk1"/>
                          </a:solidFill>
                          <a:latin typeface="Noto Sans Symbols"/>
                          <a:ea typeface="Noto Sans Symbols"/>
                          <a:cs typeface="Noto Sans Symbols"/>
                          <a:sym typeface="Noto Sans Symbols"/>
                        </a:rPr>
                        <a:t>Le motivazioni più potenti sono le pressioni interne</a:t>
                      </a:r>
                      <a:endParaRPr sz="1200" u="none" strike="noStrike" cap="none">
                        <a:solidFill>
                          <a:schemeClr val="dk1"/>
                        </a:solidFill>
                        <a:latin typeface="Noto Sans Symbols"/>
                        <a:ea typeface="Noto Sans Symbols"/>
                        <a:cs typeface="Noto Sans Symbols"/>
                        <a:sym typeface="Noto Sans Symbols"/>
                      </a:endParaRPr>
                    </a:p>
                  </a:txBody>
                  <a:tcPr marL="91450" marR="91450" marT="45725" marB="45725">
                    <a:lnL w="9525" cap="flat" cmpd="sng">
                      <a:solidFill>
                        <a:schemeClr val="accent1"/>
                      </a:solidFill>
                      <a:prstDash val="solid"/>
                      <a:round/>
                      <a:headEnd type="none" w="sm" len="sm"/>
                      <a:tailEnd type="none" w="sm" len="sm"/>
                    </a:lnL>
                    <a:lnR w="9525" cap="flat" cmpd="sng">
                      <a:solidFill>
                        <a:schemeClr val="accent1"/>
                      </a:solidFill>
                      <a:prstDash val="solid"/>
                      <a:round/>
                      <a:headEnd type="none" w="sm" len="sm"/>
                      <a:tailEnd type="none" w="sm" len="sm"/>
                    </a:lnR>
                    <a:lnT w="9525" cap="flat" cmpd="sng">
                      <a:solidFill>
                        <a:schemeClr val="accent1"/>
                      </a:solidFill>
                      <a:prstDash val="solid"/>
                      <a:round/>
                      <a:headEnd type="none" w="sm" len="sm"/>
                      <a:tailEnd type="none" w="sm" len="sm"/>
                    </a:lnT>
                    <a:lnB w="9525" cap="flat" cmpd="sng">
                      <a:solidFill>
                        <a:schemeClr val="accent1"/>
                      </a:solidFill>
                      <a:prstDash val="solid"/>
                      <a:round/>
                      <a:headEnd type="none" w="sm" len="sm"/>
                      <a:tailEnd type="none" w="sm" len="sm"/>
                    </a:lnB>
                  </a:tcPr>
                </a:tc>
                <a:extLst>
                  <a:ext uri="{0D108BD9-81ED-4DB2-BD59-A6C34878D82A}">
                    <a16:rowId xmlns:a16="http://schemas.microsoft.com/office/drawing/2014/main" val="10006"/>
                  </a:ext>
                </a:extLst>
              </a:tr>
            </a:tbl>
          </a:graphicData>
        </a:graphic>
      </p:graphicFrame>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295"/>
        <p:cNvGrpSpPr/>
        <p:nvPr/>
      </p:nvGrpSpPr>
      <p:grpSpPr>
        <a:xfrm>
          <a:off x="0" y="0"/>
          <a:ext cx="0" cy="0"/>
          <a:chOff x="0" y="0"/>
          <a:chExt cx="0" cy="0"/>
        </a:xfrm>
      </p:grpSpPr>
      <p:sp>
        <p:nvSpPr>
          <p:cNvPr id="296" name="Google Shape;296;p32"/>
          <p:cNvSpPr txBox="1">
            <a:spLocks noGrp="1"/>
          </p:cNvSpPr>
          <p:nvPr>
            <p:ph type="body" idx="4294967295"/>
          </p:nvPr>
        </p:nvSpPr>
        <p:spPr>
          <a:xfrm>
            <a:off x="934450" y="901125"/>
            <a:ext cx="7597800" cy="519000"/>
          </a:xfrm>
          <a:prstGeom prst="rect">
            <a:avLst/>
          </a:prstGeom>
          <a:noFill/>
          <a:ln>
            <a:noFill/>
          </a:ln>
        </p:spPr>
        <p:txBody>
          <a:bodyPr spcFirstLastPara="1" wrap="square" lIns="91425" tIns="91425" rIns="91425" bIns="91425" anchor="t" anchorCtr="0">
            <a:noAutofit/>
          </a:bodyPr>
          <a:lstStyle/>
          <a:p>
            <a:pPr marL="0" indent="0" algn="ctr">
              <a:lnSpc>
                <a:spcPct val="100000"/>
              </a:lnSpc>
              <a:spcBef>
                <a:spcPts val="0"/>
              </a:spcBef>
              <a:buClr>
                <a:srgbClr val="000000"/>
              </a:buClr>
              <a:buSzPts val="2800"/>
              <a:buNone/>
            </a:pPr>
            <a:r>
              <a:rPr lang="it-IT" sz="2000" dirty="0">
                <a:solidFill>
                  <a:srgbClr val="000000"/>
                </a:solidFill>
                <a:sym typeface="Noto Sans Symbols"/>
              </a:rPr>
              <a:t>KNOWLES  - RIVISITAZIONE ANNI ‘80</a:t>
            </a:r>
            <a:endParaRPr sz="2000" dirty="0">
              <a:solidFill>
                <a:srgbClr val="000000"/>
              </a:solidFill>
              <a:sym typeface="Noto Sans Symbols"/>
            </a:endParaRPr>
          </a:p>
        </p:txBody>
      </p:sp>
      <p:graphicFrame>
        <p:nvGraphicFramePr>
          <p:cNvPr id="297" name="Google Shape;297;p32"/>
          <p:cNvGraphicFramePr/>
          <p:nvPr/>
        </p:nvGraphicFramePr>
        <p:xfrm>
          <a:off x="635737" y="1881917"/>
          <a:ext cx="7736525" cy="2651790"/>
        </p:xfrm>
        <a:graphic>
          <a:graphicData uri="http://schemas.openxmlformats.org/drawingml/2006/table">
            <a:tbl>
              <a:tblPr>
                <a:noFill/>
                <a:tableStyleId>{B88F008D-A954-4962-8E1F-110C632194B6}</a:tableStyleId>
              </a:tblPr>
              <a:tblGrid>
                <a:gridCol w="2132700">
                  <a:extLst>
                    <a:ext uri="{9D8B030D-6E8A-4147-A177-3AD203B41FA5}">
                      <a16:colId xmlns:a16="http://schemas.microsoft.com/office/drawing/2014/main" val="20000"/>
                    </a:ext>
                  </a:extLst>
                </a:gridCol>
                <a:gridCol w="5603825">
                  <a:extLst>
                    <a:ext uri="{9D8B030D-6E8A-4147-A177-3AD203B41FA5}">
                      <a16:colId xmlns:a16="http://schemas.microsoft.com/office/drawing/2014/main" val="20001"/>
                    </a:ext>
                  </a:extLst>
                </a:gridCol>
              </a:tblGrid>
              <a:tr h="452700">
                <a:tc>
                  <a:txBody>
                    <a:bodyPr/>
                    <a:lstStyle/>
                    <a:p>
                      <a:pPr marL="0" marR="0" lvl="0" indent="0" algn="ctr" rtl="0">
                        <a:lnSpc>
                          <a:spcPct val="100000"/>
                        </a:lnSpc>
                        <a:spcBef>
                          <a:spcPts val="0"/>
                        </a:spcBef>
                        <a:spcAft>
                          <a:spcPts val="0"/>
                        </a:spcAft>
                        <a:buClr>
                          <a:schemeClr val="dk1"/>
                        </a:buClr>
                        <a:buSzPts val="1000"/>
                        <a:buFont typeface="Arial"/>
                        <a:buNone/>
                      </a:pPr>
                      <a:r>
                        <a:rPr lang="it-IT" sz="1200" i="0" u="none" strike="noStrike" cap="none">
                          <a:solidFill>
                            <a:schemeClr val="dk1"/>
                          </a:solidFill>
                          <a:latin typeface="Noto Sans Symbols"/>
                          <a:ea typeface="Noto Sans Symbols"/>
                          <a:cs typeface="Noto Sans Symbols"/>
                          <a:sym typeface="Noto Sans Symbols"/>
                        </a:rPr>
                        <a:t>Riguardo al bisogno  di sapere</a:t>
                      </a:r>
                      <a:endParaRPr sz="1200" i="0" u="none" strike="noStrike" cap="none">
                        <a:solidFill>
                          <a:schemeClr val="dk1"/>
                        </a:solidFill>
                        <a:latin typeface="Noto Sans Symbols"/>
                        <a:ea typeface="Noto Sans Symbols"/>
                        <a:cs typeface="Noto Sans Symbols"/>
                        <a:sym typeface="Noto Sans Symbols"/>
                      </a:endParaRPr>
                    </a:p>
                  </a:txBody>
                  <a:tcPr marL="91450" marR="91450" marT="45725" marB="45725">
                    <a:lnL w="9525" cap="flat" cmpd="sng">
                      <a:solidFill>
                        <a:schemeClr val="accent1"/>
                      </a:solidFill>
                      <a:prstDash val="solid"/>
                      <a:round/>
                      <a:headEnd type="none" w="sm" len="sm"/>
                      <a:tailEnd type="none" w="sm" len="sm"/>
                    </a:lnL>
                    <a:lnR w="9525" cap="flat" cmpd="sng">
                      <a:solidFill>
                        <a:schemeClr val="accent1"/>
                      </a:solidFill>
                      <a:prstDash val="solid"/>
                      <a:round/>
                      <a:headEnd type="none" w="sm" len="sm"/>
                      <a:tailEnd type="none" w="sm" len="sm"/>
                    </a:lnR>
                    <a:lnT w="9525" cap="flat" cmpd="sng">
                      <a:solidFill>
                        <a:schemeClr val="accent1"/>
                      </a:solidFill>
                      <a:prstDash val="solid"/>
                      <a:round/>
                      <a:headEnd type="none" w="sm" len="sm"/>
                      <a:tailEnd type="none" w="sm" len="sm"/>
                    </a:lnT>
                    <a:lnB w="9525" cap="flat" cmpd="sng">
                      <a:solidFill>
                        <a:schemeClr val="accent1"/>
                      </a:solidFill>
                      <a:prstDash val="solid"/>
                      <a:round/>
                      <a:headEnd type="none" w="sm" len="sm"/>
                      <a:tailEnd type="none" w="sm" len="sm"/>
                    </a:lnB>
                  </a:tcPr>
                </a:tc>
                <a:tc>
                  <a:txBody>
                    <a:bodyPr/>
                    <a:lstStyle/>
                    <a:p>
                      <a:pPr marL="0" marR="0" lvl="0" indent="0" algn="just" rtl="0">
                        <a:lnSpc>
                          <a:spcPct val="100000"/>
                        </a:lnSpc>
                        <a:spcBef>
                          <a:spcPts val="0"/>
                        </a:spcBef>
                        <a:spcAft>
                          <a:spcPts val="0"/>
                        </a:spcAft>
                        <a:buClr>
                          <a:schemeClr val="dk1"/>
                        </a:buClr>
                        <a:buSzPts val="1100"/>
                        <a:buFont typeface="Arial"/>
                        <a:buNone/>
                      </a:pPr>
                      <a:r>
                        <a:rPr lang="it-IT" sz="1300" i="0" u="none" strike="noStrike" cap="none">
                          <a:solidFill>
                            <a:schemeClr val="dk1"/>
                          </a:solidFill>
                          <a:latin typeface="Noto Sans Symbols"/>
                          <a:ea typeface="Noto Sans Symbols"/>
                          <a:cs typeface="Noto Sans Symbols"/>
                          <a:sym typeface="Noto Sans Symbols"/>
                        </a:rPr>
                        <a:t>Gli  adulti possono non esserne consapevoli. Il compito del facilitatore di apprendimento  è di aiutare gli apprendenti  a diventare consapevoli dei loro bisogni di sapere.</a:t>
                      </a:r>
                      <a:endParaRPr sz="1600" u="none" strike="noStrike" cap="none">
                        <a:latin typeface="Noto Sans Symbols"/>
                        <a:ea typeface="Noto Sans Symbols"/>
                        <a:cs typeface="Noto Sans Symbols"/>
                        <a:sym typeface="Noto Sans Symbols"/>
                      </a:endParaRPr>
                    </a:p>
                  </a:txBody>
                  <a:tcPr marL="91450" marR="91450" marT="45725" marB="45725">
                    <a:lnL w="9525" cap="flat" cmpd="sng">
                      <a:solidFill>
                        <a:schemeClr val="accent1"/>
                      </a:solidFill>
                      <a:prstDash val="solid"/>
                      <a:round/>
                      <a:headEnd type="none" w="sm" len="sm"/>
                      <a:tailEnd type="none" w="sm" len="sm"/>
                    </a:lnL>
                    <a:lnR w="9525" cap="flat" cmpd="sng">
                      <a:solidFill>
                        <a:schemeClr val="accent1"/>
                      </a:solidFill>
                      <a:prstDash val="solid"/>
                      <a:round/>
                      <a:headEnd type="none" w="sm" len="sm"/>
                      <a:tailEnd type="none" w="sm" len="sm"/>
                    </a:lnR>
                    <a:lnT w="9525" cap="flat" cmpd="sng">
                      <a:solidFill>
                        <a:schemeClr val="accent1"/>
                      </a:solidFill>
                      <a:prstDash val="solid"/>
                      <a:round/>
                      <a:headEnd type="none" w="sm" len="sm"/>
                      <a:tailEnd type="none" w="sm" len="sm"/>
                    </a:lnT>
                    <a:lnB w="9525" cap="flat" cmpd="sng">
                      <a:solidFill>
                        <a:schemeClr val="accent1"/>
                      </a:solidFill>
                      <a:prstDash val="solid"/>
                      <a:round/>
                      <a:headEnd type="none" w="sm" len="sm"/>
                      <a:tailEnd type="none" w="sm" len="sm"/>
                    </a:lnB>
                  </a:tcPr>
                </a:tc>
                <a:extLst>
                  <a:ext uri="{0D108BD9-81ED-4DB2-BD59-A6C34878D82A}">
                    <a16:rowId xmlns:a16="http://schemas.microsoft.com/office/drawing/2014/main" val="10000"/>
                  </a:ext>
                </a:extLst>
              </a:tr>
              <a:tr h="574000">
                <a:tc>
                  <a:txBody>
                    <a:bodyPr/>
                    <a:lstStyle/>
                    <a:p>
                      <a:pPr marL="0" marR="0" lvl="0" indent="0" algn="ctr" rtl="0">
                        <a:lnSpc>
                          <a:spcPct val="100000"/>
                        </a:lnSpc>
                        <a:spcBef>
                          <a:spcPts val="0"/>
                        </a:spcBef>
                        <a:spcAft>
                          <a:spcPts val="0"/>
                        </a:spcAft>
                        <a:buClr>
                          <a:srgbClr val="000000"/>
                        </a:buClr>
                        <a:buSzPts val="1000"/>
                        <a:buFont typeface="Arial"/>
                        <a:buNone/>
                      </a:pPr>
                      <a:r>
                        <a:rPr lang="it-IT" sz="1200" i="0" u="none" strike="noStrike" cap="none">
                          <a:solidFill>
                            <a:schemeClr val="dk1"/>
                          </a:solidFill>
                          <a:latin typeface="Noto Sans Symbols"/>
                          <a:ea typeface="Noto Sans Symbols"/>
                          <a:cs typeface="Noto Sans Symbols"/>
                          <a:sym typeface="Noto Sans Symbols"/>
                        </a:rPr>
                        <a:t>Riguardo al concetto di s</a:t>
                      </a:r>
                      <a:r>
                        <a:rPr lang="it-IT" sz="1200" u="none" strike="noStrike" cap="none">
                          <a:solidFill>
                            <a:schemeClr val="dk1"/>
                          </a:solidFill>
                          <a:latin typeface="Noto Sans Symbols"/>
                          <a:ea typeface="Noto Sans Symbols"/>
                          <a:cs typeface="Noto Sans Symbols"/>
                          <a:sym typeface="Noto Sans Symbols"/>
                        </a:rPr>
                        <a:t>é </a:t>
                      </a:r>
                      <a:r>
                        <a:rPr lang="it-IT" sz="1200" i="0" u="none" strike="noStrike" cap="none">
                          <a:solidFill>
                            <a:schemeClr val="dk1"/>
                          </a:solidFill>
                          <a:latin typeface="Noto Sans Symbols"/>
                          <a:ea typeface="Noto Sans Symbols"/>
                          <a:cs typeface="Noto Sans Symbols"/>
                          <a:sym typeface="Noto Sans Symbols"/>
                        </a:rPr>
                        <a:t>del discente</a:t>
                      </a:r>
                      <a:endParaRPr sz="1600" u="none" strike="noStrike" cap="none">
                        <a:latin typeface="Noto Sans Symbols"/>
                        <a:ea typeface="Noto Sans Symbols"/>
                        <a:cs typeface="Noto Sans Symbols"/>
                        <a:sym typeface="Noto Sans Symbols"/>
                      </a:endParaRPr>
                    </a:p>
                  </a:txBody>
                  <a:tcPr marL="91450" marR="91450" marT="45725" marB="45725">
                    <a:lnL w="9525" cap="flat" cmpd="sng">
                      <a:solidFill>
                        <a:schemeClr val="accent1"/>
                      </a:solidFill>
                      <a:prstDash val="solid"/>
                      <a:round/>
                      <a:headEnd type="none" w="sm" len="sm"/>
                      <a:tailEnd type="none" w="sm" len="sm"/>
                    </a:lnL>
                    <a:lnR w="9525" cap="flat" cmpd="sng">
                      <a:solidFill>
                        <a:schemeClr val="accent1"/>
                      </a:solidFill>
                      <a:prstDash val="solid"/>
                      <a:round/>
                      <a:headEnd type="none" w="sm" len="sm"/>
                      <a:tailEnd type="none" w="sm" len="sm"/>
                    </a:lnR>
                    <a:lnT w="9525" cap="flat" cmpd="sng">
                      <a:solidFill>
                        <a:schemeClr val="accent1"/>
                      </a:solidFill>
                      <a:prstDash val="solid"/>
                      <a:round/>
                      <a:headEnd type="none" w="sm" len="sm"/>
                      <a:tailEnd type="none" w="sm" len="sm"/>
                    </a:lnT>
                    <a:lnB w="9525" cap="flat" cmpd="sng">
                      <a:solidFill>
                        <a:schemeClr val="accent1"/>
                      </a:solidFill>
                      <a:prstDash val="solid"/>
                      <a:round/>
                      <a:headEnd type="none" w="sm" len="sm"/>
                      <a:tailEnd type="none" w="sm" len="sm"/>
                    </a:lnB>
                  </a:tcPr>
                </a:tc>
                <a:tc>
                  <a:txBody>
                    <a:bodyPr/>
                    <a:lstStyle/>
                    <a:p>
                      <a:pPr marL="0" marR="0" lvl="0" indent="0" algn="just" rtl="0">
                        <a:lnSpc>
                          <a:spcPct val="100000"/>
                        </a:lnSpc>
                        <a:spcBef>
                          <a:spcPts val="0"/>
                        </a:spcBef>
                        <a:spcAft>
                          <a:spcPts val="0"/>
                        </a:spcAft>
                        <a:buClr>
                          <a:srgbClr val="000000"/>
                        </a:buClr>
                        <a:buSzPts val="1100"/>
                        <a:buFont typeface="Arial"/>
                        <a:buNone/>
                      </a:pPr>
                      <a:r>
                        <a:rPr lang="it-IT" sz="1300" i="0" u="none" strike="noStrike" cap="none">
                          <a:solidFill>
                            <a:schemeClr val="dk1"/>
                          </a:solidFill>
                          <a:latin typeface="Noto Sans Symbols"/>
                          <a:ea typeface="Noto Sans Symbols"/>
                          <a:cs typeface="Noto Sans Symbols"/>
                          <a:sym typeface="Noto Sans Symbols"/>
                        </a:rPr>
                        <a:t>Nonostante gli adulti abbiano un concetto di sé come persone responsabili delle proprie vite, ci sono situazioni di vita, di lavoro, di studio in cui possono manifestare dipendenza. L’educazione degli adulti ha il compito di favorire la transizione dalla dipendenza alla capacità di autonomia.</a:t>
                      </a:r>
                      <a:endParaRPr sz="1300" i="0" u="none" strike="noStrike" cap="none">
                        <a:solidFill>
                          <a:schemeClr val="dk1"/>
                        </a:solidFill>
                        <a:latin typeface="Noto Sans Symbols"/>
                        <a:ea typeface="Noto Sans Symbols"/>
                        <a:cs typeface="Noto Sans Symbols"/>
                        <a:sym typeface="Noto Sans Symbols"/>
                      </a:endParaRPr>
                    </a:p>
                  </a:txBody>
                  <a:tcPr marL="91450" marR="91450" marT="45725" marB="45725">
                    <a:lnL w="9525" cap="flat" cmpd="sng">
                      <a:solidFill>
                        <a:schemeClr val="accent1"/>
                      </a:solidFill>
                      <a:prstDash val="solid"/>
                      <a:round/>
                      <a:headEnd type="none" w="sm" len="sm"/>
                      <a:tailEnd type="none" w="sm" len="sm"/>
                    </a:lnL>
                    <a:lnR w="9525" cap="flat" cmpd="sng">
                      <a:solidFill>
                        <a:schemeClr val="accent1"/>
                      </a:solidFill>
                      <a:prstDash val="solid"/>
                      <a:round/>
                      <a:headEnd type="none" w="sm" len="sm"/>
                      <a:tailEnd type="none" w="sm" len="sm"/>
                    </a:lnR>
                    <a:lnT w="9525" cap="flat" cmpd="sng">
                      <a:solidFill>
                        <a:schemeClr val="accent1"/>
                      </a:solidFill>
                      <a:prstDash val="solid"/>
                      <a:round/>
                      <a:headEnd type="none" w="sm" len="sm"/>
                      <a:tailEnd type="none" w="sm" len="sm"/>
                    </a:lnT>
                    <a:lnB w="9525" cap="flat" cmpd="sng">
                      <a:solidFill>
                        <a:schemeClr val="accent1"/>
                      </a:solidFill>
                      <a:prstDash val="solid"/>
                      <a:round/>
                      <a:headEnd type="none" w="sm" len="sm"/>
                      <a:tailEnd type="none" w="sm" len="sm"/>
                    </a:lnB>
                  </a:tcPr>
                </a:tc>
                <a:extLst>
                  <a:ext uri="{0D108BD9-81ED-4DB2-BD59-A6C34878D82A}">
                    <a16:rowId xmlns:a16="http://schemas.microsoft.com/office/drawing/2014/main" val="10001"/>
                  </a:ext>
                </a:extLst>
              </a:tr>
              <a:tr h="740525">
                <a:tc>
                  <a:txBody>
                    <a:bodyPr/>
                    <a:lstStyle/>
                    <a:p>
                      <a:pPr marL="0" marR="0" lvl="0" indent="0" algn="ctr" rtl="0">
                        <a:lnSpc>
                          <a:spcPct val="100000"/>
                        </a:lnSpc>
                        <a:spcBef>
                          <a:spcPts val="0"/>
                        </a:spcBef>
                        <a:spcAft>
                          <a:spcPts val="0"/>
                        </a:spcAft>
                        <a:buClr>
                          <a:srgbClr val="000000"/>
                        </a:buClr>
                        <a:buSzPts val="1000"/>
                        <a:buFont typeface="Arial"/>
                        <a:buNone/>
                      </a:pPr>
                      <a:r>
                        <a:rPr lang="it-IT" sz="1200" i="0" u="none" strike="noStrike" cap="none">
                          <a:solidFill>
                            <a:schemeClr val="dk1"/>
                          </a:solidFill>
                          <a:latin typeface="Noto Sans Symbols"/>
                          <a:ea typeface="Noto Sans Symbols"/>
                          <a:cs typeface="Noto Sans Symbols"/>
                          <a:sym typeface="Noto Sans Symbols"/>
                        </a:rPr>
                        <a:t>Riguardo al ruolo dell’esperienza</a:t>
                      </a:r>
                      <a:endParaRPr sz="1600" u="none" strike="noStrike" cap="none">
                        <a:latin typeface="Noto Sans Symbols"/>
                        <a:ea typeface="Noto Sans Symbols"/>
                        <a:cs typeface="Noto Sans Symbols"/>
                        <a:sym typeface="Noto Sans Symbols"/>
                      </a:endParaRPr>
                    </a:p>
                  </a:txBody>
                  <a:tcPr marL="91450" marR="91450" marT="45725" marB="45725">
                    <a:lnL w="9525" cap="flat" cmpd="sng">
                      <a:solidFill>
                        <a:schemeClr val="accent1"/>
                      </a:solidFill>
                      <a:prstDash val="solid"/>
                      <a:round/>
                      <a:headEnd type="none" w="sm" len="sm"/>
                      <a:tailEnd type="none" w="sm" len="sm"/>
                    </a:lnL>
                    <a:lnR w="9525" cap="flat" cmpd="sng">
                      <a:solidFill>
                        <a:schemeClr val="accent1"/>
                      </a:solidFill>
                      <a:prstDash val="solid"/>
                      <a:round/>
                      <a:headEnd type="none" w="sm" len="sm"/>
                      <a:tailEnd type="none" w="sm" len="sm"/>
                    </a:lnR>
                    <a:lnT w="9525" cap="flat" cmpd="sng">
                      <a:solidFill>
                        <a:schemeClr val="accent1"/>
                      </a:solidFill>
                      <a:prstDash val="solid"/>
                      <a:round/>
                      <a:headEnd type="none" w="sm" len="sm"/>
                      <a:tailEnd type="none" w="sm" len="sm"/>
                    </a:lnT>
                    <a:lnB w="9525" cap="flat" cmpd="sng">
                      <a:solidFill>
                        <a:schemeClr val="accent1"/>
                      </a:solidFill>
                      <a:prstDash val="solid"/>
                      <a:round/>
                      <a:headEnd type="none" w="sm" len="sm"/>
                      <a:tailEnd type="none" w="sm" len="sm"/>
                    </a:lnB>
                  </a:tcPr>
                </a:tc>
                <a:tc>
                  <a:txBody>
                    <a:bodyPr/>
                    <a:lstStyle/>
                    <a:p>
                      <a:pPr marL="0" marR="0" lvl="0" indent="0" algn="just" rtl="0">
                        <a:lnSpc>
                          <a:spcPct val="100000"/>
                        </a:lnSpc>
                        <a:spcBef>
                          <a:spcPts val="0"/>
                        </a:spcBef>
                        <a:spcAft>
                          <a:spcPts val="0"/>
                        </a:spcAft>
                        <a:buClr>
                          <a:srgbClr val="000000"/>
                        </a:buClr>
                        <a:buSzPts val="1100"/>
                        <a:buFont typeface="Arial"/>
                        <a:buNone/>
                      </a:pPr>
                      <a:r>
                        <a:rPr lang="it-IT" sz="1300" i="0" u="none" strike="noStrike" cap="none">
                          <a:solidFill>
                            <a:schemeClr val="dk1"/>
                          </a:solidFill>
                          <a:latin typeface="Noto Sans Symbols"/>
                          <a:ea typeface="Noto Sans Symbols"/>
                          <a:cs typeface="Noto Sans Symbols"/>
                          <a:sym typeface="Noto Sans Symbols"/>
                        </a:rPr>
                        <a:t>L’esperienza degli adulti che entrano in apprendimento è maggiore in volume e qualitativamente diversa da quella dei giovani. Questa ricchezza può portare anche  a rigidità di abitudini che possono comportare  resistenze  all’apprendimento. Il facilitatore deve aiutare gli adulti a riesaminare abitudini e pregiudizi. </a:t>
                      </a:r>
                      <a:endParaRPr sz="1600" u="none" strike="noStrike" cap="none">
                        <a:latin typeface="Noto Sans Symbols"/>
                        <a:ea typeface="Noto Sans Symbols"/>
                        <a:cs typeface="Noto Sans Symbols"/>
                        <a:sym typeface="Noto Sans Symbols"/>
                      </a:endParaRPr>
                    </a:p>
                  </a:txBody>
                  <a:tcPr marL="91450" marR="91450" marT="45725" marB="45725">
                    <a:lnL w="9525" cap="flat" cmpd="sng">
                      <a:solidFill>
                        <a:schemeClr val="accent1"/>
                      </a:solidFill>
                      <a:prstDash val="solid"/>
                      <a:round/>
                      <a:headEnd type="none" w="sm" len="sm"/>
                      <a:tailEnd type="none" w="sm" len="sm"/>
                    </a:lnL>
                    <a:lnR w="9525" cap="flat" cmpd="sng">
                      <a:solidFill>
                        <a:schemeClr val="accent1"/>
                      </a:solidFill>
                      <a:prstDash val="solid"/>
                      <a:round/>
                      <a:headEnd type="none" w="sm" len="sm"/>
                      <a:tailEnd type="none" w="sm" len="sm"/>
                    </a:lnR>
                    <a:lnT w="9525" cap="flat" cmpd="sng">
                      <a:solidFill>
                        <a:schemeClr val="accent1"/>
                      </a:solidFill>
                      <a:prstDash val="solid"/>
                      <a:round/>
                      <a:headEnd type="none" w="sm" len="sm"/>
                      <a:tailEnd type="none" w="sm" len="sm"/>
                    </a:lnT>
                    <a:lnB w="9525" cap="flat" cmpd="sng">
                      <a:solidFill>
                        <a:schemeClr val="accent1"/>
                      </a:solidFill>
                      <a:prstDash val="solid"/>
                      <a:round/>
                      <a:headEnd type="none" w="sm" len="sm"/>
                      <a:tailEnd type="none" w="sm" len="sm"/>
                    </a:lnB>
                  </a:tcPr>
                </a:tc>
                <a:extLst>
                  <a:ext uri="{0D108BD9-81ED-4DB2-BD59-A6C34878D82A}">
                    <a16:rowId xmlns:a16="http://schemas.microsoft.com/office/drawing/2014/main" val="10002"/>
                  </a:ext>
                </a:extLst>
              </a:tr>
            </a:tbl>
          </a:graphicData>
        </a:graphic>
      </p:graphicFrame>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301"/>
        <p:cNvGrpSpPr/>
        <p:nvPr/>
      </p:nvGrpSpPr>
      <p:grpSpPr>
        <a:xfrm>
          <a:off x="0" y="0"/>
          <a:ext cx="0" cy="0"/>
          <a:chOff x="0" y="0"/>
          <a:chExt cx="0" cy="0"/>
        </a:xfrm>
      </p:grpSpPr>
      <p:sp>
        <p:nvSpPr>
          <p:cNvPr id="302" name="Google Shape;302;p33"/>
          <p:cNvSpPr txBox="1">
            <a:spLocks noGrp="1"/>
          </p:cNvSpPr>
          <p:nvPr>
            <p:ph type="body" idx="4294967295"/>
          </p:nvPr>
        </p:nvSpPr>
        <p:spPr>
          <a:xfrm>
            <a:off x="773100" y="882400"/>
            <a:ext cx="7597800" cy="519000"/>
          </a:xfrm>
          <a:prstGeom prst="rect">
            <a:avLst/>
          </a:prstGeom>
          <a:noFill/>
          <a:ln>
            <a:noFill/>
          </a:ln>
        </p:spPr>
        <p:txBody>
          <a:bodyPr spcFirstLastPara="1" wrap="square" lIns="91425" tIns="91425" rIns="91425" bIns="91425" anchor="t" anchorCtr="0">
            <a:noAutofit/>
          </a:bodyPr>
          <a:lstStyle/>
          <a:p>
            <a:pPr marL="0" lvl="0" indent="0" algn="ctr">
              <a:lnSpc>
                <a:spcPct val="100000"/>
              </a:lnSpc>
              <a:spcBef>
                <a:spcPts val="0"/>
              </a:spcBef>
              <a:buClr>
                <a:srgbClr val="000000"/>
              </a:buClr>
              <a:buSzPts val="2800"/>
              <a:buNone/>
            </a:pPr>
            <a:r>
              <a:rPr lang="it-IT" sz="2000" dirty="0">
                <a:solidFill>
                  <a:srgbClr val="000000"/>
                </a:solidFill>
                <a:sym typeface="Noto Sans Symbols"/>
              </a:rPr>
              <a:t>KNOWLES  - RIVISITAZIONE ANNI ‘80</a:t>
            </a:r>
            <a:endParaRPr sz="2000" dirty="0">
              <a:solidFill>
                <a:srgbClr val="000000"/>
              </a:solidFill>
              <a:sym typeface="Noto Sans Symbols"/>
            </a:endParaRPr>
          </a:p>
        </p:txBody>
      </p:sp>
      <p:graphicFrame>
        <p:nvGraphicFramePr>
          <p:cNvPr id="303" name="Google Shape;303;p33"/>
          <p:cNvGraphicFramePr/>
          <p:nvPr/>
        </p:nvGraphicFramePr>
        <p:xfrm>
          <a:off x="773112" y="1667194"/>
          <a:ext cx="7344825" cy="2834670"/>
        </p:xfrm>
        <a:graphic>
          <a:graphicData uri="http://schemas.openxmlformats.org/drawingml/2006/table">
            <a:tbl>
              <a:tblPr>
                <a:noFill/>
                <a:tableStyleId>{B88F008D-A954-4962-8E1F-110C632194B6}</a:tableStyleId>
              </a:tblPr>
              <a:tblGrid>
                <a:gridCol w="2448275">
                  <a:extLst>
                    <a:ext uri="{9D8B030D-6E8A-4147-A177-3AD203B41FA5}">
                      <a16:colId xmlns:a16="http://schemas.microsoft.com/office/drawing/2014/main" val="20000"/>
                    </a:ext>
                  </a:extLst>
                </a:gridCol>
                <a:gridCol w="4896550">
                  <a:extLst>
                    <a:ext uri="{9D8B030D-6E8A-4147-A177-3AD203B41FA5}">
                      <a16:colId xmlns:a16="http://schemas.microsoft.com/office/drawing/2014/main" val="20001"/>
                    </a:ext>
                  </a:extLst>
                </a:gridCol>
              </a:tblGrid>
              <a:tr h="370850">
                <a:tc>
                  <a:txBody>
                    <a:bodyPr/>
                    <a:lstStyle/>
                    <a:p>
                      <a:pPr marL="0" marR="0" lvl="0" indent="0" algn="ctr" rtl="0">
                        <a:lnSpc>
                          <a:spcPct val="100000"/>
                        </a:lnSpc>
                        <a:spcBef>
                          <a:spcPts val="0"/>
                        </a:spcBef>
                        <a:spcAft>
                          <a:spcPts val="0"/>
                        </a:spcAft>
                        <a:buClr>
                          <a:srgbClr val="000000"/>
                        </a:buClr>
                        <a:buSzPts val="1000"/>
                        <a:buFont typeface="Arial"/>
                        <a:buNone/>
                      </a:pPr>
                      <a:r>
                        <a:rPr lang="it-IT" sz="1100" i="0" u="none" strike="noStrike" cap="none">
                          <a:solidFill>
                            <a:schemeClr val="dk1"/>
                          </a:solidFill>
                          <a:latin typeface="Noto Sans Symbols"/>
                          <a:ea typeface="Noto Sans Symbols"/>
                          <a:cs typeface="Noto Sans Symbols"/>
                          <a:sym typeface="Noto Sans Symbols"/>
                        </a:rPr>
                        <a:t>Riguardo alla disponibilità ad apprendere</a:t>
                      </a:r>
                      <a:endParaRPr sz="1500" i="0" u="none" strike="noStrike" cap="none">
                        <a:solidFill>
                          <a:schemeClr val="dk1"/>
                        </a:solidFill>
                        <a:latin typeface="Noto Sans Symbols"/>
                        <a:ea typeface="Noto Sans Symbols"/>
                        <a:cs typeface="Noto Sans Symbols"/>
                        <a:sym typeface="Noto Sans Symbols"/>
                      </a:endParaRPr>
                    </a:p>
                  </a:txBody>
                  <a:tcPr marL="91450" marR="91450" marT="45725" marB="45725">
                    <a:lnL w="9525" cap="flat" cmpd="sng">
                      <a:solidFill>
                        <a:schemeClr val="accent1"/>
                      </a:solidFill>
                      <a:prstDash val="solid"/>
                      <a:round/>
                      <a:headEnd type="none" w="sm" len="sm"/>
                      <a:tailEnd type="none" w="sm" len="sm"/>
                    </a:lnL>
                    <a:lnR w="9525" cap="flat" cmpd="sng">
                      <a:solidFill>
                        <a:schemeClr val="accent1"/>
                      </a:solidFill>
                      <a:prstDash val="solid"/>
                      <a:round/>
                      <a:headEnd type="none" w="sm" len="sm"/>
                      <a:tailEnd type="none" w="sm" len="sm"/>
                    </a:lnR>
                    <a:lnT w="9525" cap="flat" cmpd="sng">
                      <a:solidFill>
                        <a:schemeClr val="accent1"/>
                      </a:solidFill>
                      <a:prstDash val="solid"/>
                      <a:round/>
                      <a:headEnd type="none" w="sm" len="sm"/>
                      <a:tailEnd type="none" w="sm" len="sm"/>
                    </a:lnT>
                    <a:lnB w="9525" cap="flat" cmpd="sng">
                      <a:solidFill>
                        <a:schemeClr val="accent1"/>
                      </a:solidFill>
                      <a:prstDash val="solid"/>
                      <a:round/>
                      <a:headEnd type="none" w="sm" len="sm"/>
                      <a:tailEnd type="none" w="sm" len="sm"/>
                    </a:lnB>
                  </a:tcPr>
                </a:tc>
                <a:tc>
                  <a:txBody>
                    <a:bodyPr/>
                    <a:lstStyle/>
                    <a:p>
                      <a:pPr marL="0" marR="0" lvl="0" indent="0" algn="just" rtl="0">
                        <a:lnSpc>
                          <a:spcPct val="100000"/>
                        </a:lnSpc>
                        <a:spcBef>
                          <a:spcPts val="0"/>
                        </a:spcBef>
                        <a:spcAft>
                          <a:spcPts val="0"/>
                        </a:spcAft>
                        <a:buClr>
                          <a:srgbClr val="000000"/>
                        </a:buClr>
                        <a:buSzPts val="1100"/>
                        <a:buFont typeface="Arial"/>
                        <a:buNone/>
                      </a:pPr>
                      <a:r>
                        <a:rPr lang="it-IT" sz="1200" i="0" u="none" strike="noStrike" cap="none">
                          <a:solidFill>
                            <a:schemeClr val="dk1"/>
                          </a:solidFill>
                          <a:latin typeface="Noto Sans Symbols"/>
                          <a:ea typeface="Noto Sans Symbols"/>
                          <a:cs typeface="Noto Sans Symbols"/>
                          <a:sym typeface="Noto Sans Symbols"/>
                        </a:rPr>
                        <a:t>L’adulto dimostra una disponibilità ad  apprendere ciò che si deve sapere o saper fare rispetto alle esigenze della vita ed in particolare ai compiti evolutivi. Si può avvertire una sfasatura tra esperienze di apprendimento, i compiti evolutivi e le situazioni di vita.</a:t>
                      </a:r>
                      <a:endParaRPr sz="1200" i="0" u="none" strike="noStrike" cap="none">
                        <a:solidFill>
                          <a:schemeClr val="dk1"/>
                        </a:solidFill>
                        <a:latin typeface="Noto Sans Symbols"/>
                        <a:ea typeface="Noto Sans Symbols"/>
                        <a:cs typeface="Noto Sans Symbols"/>
                        <a:sym typeface="Noto Sans Symbols"/>
                      </a:endParaRPr>
                    </a:p>
                  </a:txBody>
                  <a:tcPr marL="91450" marR="91450" marT="45725" marB="45725">
                    <a:lnL w="9525" cap="flat" cmpd="sng">
                      <a:solidFill>
                        <a:schemeClr val="accent1"/>
                      </a:solidFill>
                      <a:prstDash val="solid"/>
                      <a:round/>
                      <a:headEnd type="none" w="sm" len="sm"/>
                      <a:tailEnd type="none" w="sm" len="sm"/>
                    </a:lnL>
                    <a:lnR w="9525" cap="flat" cmpd="sng">
                      <a:solidFill>
                        <a:schemeClr val="accent1"/>
                      </a:solidFill>
                      <a:prstDash val="solid"/>
                      <a:round/>
                      <a:headEnd type="none" w="sm" len="sm"/>
                      <a:tailEnd type="none" w="sm" len="sm"/>
                    </a:lnR>
                    <a:lnT w="9525" cap="flat" cmpd="sng">
                      <a:solidFill>
                        <a:schemeClr val="accent1"/>
                      </a:solidFill>
                      <a:prstDash val="solid"/>
                      <a:round/>
                      <a:headEnd type="none" w="sm" len="sm"/>
                      <a:tailEnd type="none" w="sm" len="sm"/>
                    </a:lnT>
                    <a:lnB w="9525" cap="flat" cmpd="sng">
                      <a:solidFill>
                        <a:schemeClr val="accent1"/>
                      </a:solidFill>
                      <a:prstDash val="solid"/>
                      <a:round/>
                      <a:headEnd type="none" w="sm" len="sm"/>
                      <a:tailEnd type="none" w="sm" len="sm"/>
                    </a:lnB>
                  </a:tcPr>
                </a:tc>
                <a:extLst>
                  <a:ext uri="{0D108BD9-81ED-4DB2-BD59-A6C34878D82A}">
                    <a16:rowId xmlns:a16="http://schemas.microsoft.com/office/drawing/2014/main" val="10000"/>
                  </a:ext>
                </a:extLst>
              </a:tr>
              <a:tr h="370850">
                <a:tc>
                  <a:txBody>
                    <a:bodyPr/>
                    <a:lstStyle/>
                    <a:p>
                      <a:pPr marL="0" marR="0" lvl="0" indent="0" algn="ctr" rtl="0">
                        <a:lnSpc>
                          <a:spcPct val="100000"/>
                        </a:lnSpc>
                        <a:spcBef>
                          <a:spcPts val="0"/>
                        </a:spcBef>
                        <a:spcAft>
                          <a:spcPts val="0"/>
                        </a:spcAft>
                        <a:buClr>
                          <a:srgbClr val="000000"/>
                        </a:buClr>
                        <a:buSzPts val="1100"/>
                        <a:buFont typeface="Arial"/>
                        <a:buNone/>
                      </a:pPr>
                      <a:r>
                        <a:rPr lang="it-IT" sz="1200" i="0" u="none" strike="noStrike" cap="none">
                          <a:solidFill>
                            <a:schemeClr val="dk1"/>
                          </a:solidFill>
                          <a:latin typeface="Noto Sans Symbols"/>
                          <a:ea typeface="Noto Sans Symbols"/>
                          <a:cs typeface="Noto Sans Symbols"/>
                          <a:sym typeface="Noto Sans Symbols"/>
                        </a:rPr>
                        <a:t>Riguardo all’orientamento nei confronti dell’apprendimento</a:t>
                      </a:r>
                      <a:endParaRPr sz="1500" u="none" strike="noStrike" cap="none">
                        <a:latin typeface="Noto Sans Symbols"/>
                        <a:ea typeface="Noto Sans Symbols"/>
                        <a:cs typeface="Noto Sans Symbols"/>
                        <a:sym typeface="Noto Sans Symbols"/>
                      </a:endParaRPr>
                    </a:p>
                  </a:txBody>
                  <a:tcPr marL="91450" marR="91450" marT="45725" marB="45725">
                    <a:lnL w="9525" cap="flat" cmpd="sng">
                      <a:solidFill>
                        <a:schemeClr val="accent1"/>
                      </a:solidFill>
                      <a:prstDash val="solid"/>
                      <a:round/>
                      <a:headEnd type="none" w="sm" len="sm"/>
                      <a:tailEnd type="none" w="sm" len="sm"/>
                    </a:lnL>
                    <a:lnR w="9525" cap="flat" cmpd="sng">
                      <a:solidFill>
                        <a:schemeClr val="accent1"/>
                      </a:solidFill>
                      <a:prstDash val="solid"/>
                      <a:round/>
                      <a:headEnd type="none" w="sm" len="sm"/>
                      <a:tailEnd type="none" w="sm" len="sm"/>
                    </a:lnR>
                    <a:lnT w="9525" cap="flat" cmpd="sng">
                      <a:solidFill>
                        <a:schemeClr val="accent1"/>
                      </a:solidFill>
                      <a:prstDash val="solid"/>
                      <a:round/>
                      <a:headEnd type="none" w="sm" len="sm"/>
                      <a:tailEnd type="none" w="sm" len="sm"/>
                    </a:lnT>
                    <a:lnB w="9525" cap="flat" cmpd="sng">
                      <a:solidFill>
                        <a:schemeClr val="accent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100"/>
                        <a:buFont typeface="Arial"/>
                        <a:buNone/>
                      </a:pPr>
                      <a:r>
                        <a:rPr lang="it-IT" sz="1200" i="0" u="none" strike="noStrike" cap="none">
                          <a:solidFill>
                            <a:schemeClr val="dk1"/>
                          </a:solidFill>
                          <a:latin typeface="Noto Sans Symbols"/>
                          <a:ea typeface="Noto Sans Symbols"/>
                          <a:cs typeface="Noto Sans Symbols"/>
                          <a:sym typeface="Noto Sans Symbols"/>
                        </a:rPr>
                        <a:t>L’orientamento all’apprendimento sembra rivolto più sui compiti, sui problemi e sulla vita. Questo  carattere suggerisce la prevalenza di un apprendimento in contesto pratico oppure nelle esperienze della vita quotidiana.</a:t>
                      </a:r>
                      <a:endParaRPr sz="1200" i="0" u="none" strike="noStrike" cap="none">
                        <a:solidFill>
                          <a:schemeClr val="dk1"/>
                        </a:solidFill>
                        <a:latin typeface="Noto Sans Symbols"/>
                        <a:ea typeface="Noto Sans Symbols"/>
                        <a:cs typeface="Noto Sans Symbols"/>
                        <a:sym typeface="Noto Sans Symbols"/>
                      </a:endParaRPr>
                    </a:p>
                  </a:txBody>
                  <a:tcPr marL="91450" marR="91450" marT="45725" marB="45725">
                    <a:lnL w="9525" cap="flat" cmpd="sng">
                      <a:solidFill>
                        <a:schemeClr val="accent1"/>
                      </a:solidFill>
                      <a:prstDash val="solid"/>
                      <a:round/>
                      <a:headEnd type="none" w="sm" len="sm"/>
                      <a:tailEnd type="none" w="sm" len="sm"/>
                    </a:lnL>
                    <a:lnR w="9525" cap="flat" cmpd="sng">
                      <a:solidFill>
                        <a:schemeClr val="accent1"/>
                      </a:solidFill>
                      <a:prstDash val="solid"/>
                      <a:round/>
                      <a:headEnd type="none" w="sm" len="sm"/>
                      <a:tailEnd type="none" w="sm" len="sm"/>
                    </a:lnR>
                    <a:lnT w="9525" cap="flat" cmpd="sng">
                      <a:solidFill>
                        <a:schemeClr val="accent1"/>
                      </a:solidFill>
                      <a:prstDash val="solid"/>
                      <a:round/>
                      <a:headEnd type="none" w="sm" len="sm"/>
                      <a:tailEnd type="none" w="sm" len="sm"/>
                    </a:lnT>
                    <a:lnB w="9525" cap="flat" cmpd="sng">
                      <a:solidFill>
                        <a:schemeClr val="accent1"/>
                      </a:solidFill>
                      <a:prstDash val="solid"/>
                      <a:round/>
                      <a:headEnd type="none" w="sm" len="sm"/>
                      <a:tailEnd type="none" w="sm" len="sm"/>
                    </a:lnB>
                  </a:tcPr>
                </a:tc>
                <a:extLst>
                  <a:ext uri="{0D108BD9-81ED-4DB2-BD59-A6C34878D82A}">
                    <a16:rowId xmlns:a16="http://schemas.microsoft.com/office/drawing/2014/main" val="10001"/>
                  </a:ext>
                </a:extLst>
              </a:tr>
              <a:tr h="306650">
                <a:tc>
                  <a:txBody>
                    <a:bodyPr/>
                    <a:lstStyle/>
                    <a:p>
                      <a:pPr marL="0" marR="0" lvl="0" indent="0" algn="ctr" rtl="0">
                        <a:lnSpc>
                          <a:spcPct val="100000"/>
                        </a:lnSpc>
                        <a:spcBef>
                          <a:spcPts val="0"/>
                        </a:spcBef>
                        <a:spcAft>
                          <a:spcPts val="0"/>
                        </a:spcAft>
                        <a:buClr>
                          <a:srgbClr val="000000"/>
                        </a:buClr>
                        <a:buSzPts val="1100"/>
                        <a:buFont typeface="Arial"/>
                        <a:buNone/>
                      </a:pPr>
                      <a:r>
                        <a:rPr lang="it-IT" sz="1200" i="0" u="none" strike="noStrike" cap="none">
                          <a:solidFill>
                            <a:schemeClr val="dk1"/>
                          </a:solidFill>
                          <a:latin typeface="Noto Sans Symbols"/>
                          <a:ea typeface="Noto Sans Symbols"/>
                          <a:cs typeface="Noto Sans Symbols"/>
                          <a:sym typeface="Noto Sans Symbols"/>
                        </a:rPr>
                        <a:t>Riguardo alla motivazione ad apprendere</a:t>
                      </a:r>
                      <a:endParaRPr sz="1200" i="0" u="none" strike="noStrike" cap="none">
                        <a:solidFill>
                          <a:schemeClr val="dk1"/>
                        </a:solidFill>
                        <a:latin typeface="Noto Sans Symbols"/>
                        <a:ea typeface="Noto Sans Symbols"/>
                        <a:cs typeface="Noto Sans Symbols"/>
                        <a:sym typeface="Noto Sans Symbols"/>
                      </a:endParaRPr>
                    </a:p>
                  </a:txBody>
                  <a:tcPr marL="91450" marR="91450" marT="45725" marB="45725">
                    <a:lnL w="9525" cap="flat" cmpd="sng">
                      <a:solidFill>
                        <a:schemeClr val="accent1"/>
                      </a:solidFill>
                      <a:prstDash val="solid"/>
                      <a:round/>
                      <a:headEnd type="none" w="sm" len="sm"/>
                      <a:tailEnd type="none" w="sm" len="sm"/>
                    </a:lnL>
                    <a:lnR w="9525" cap="flat" cmpd="sng">
                      <a:solidFill>
                        <a:schemeClr val="accent1"/>
                      </a:solidFill>
                      <a:prstDash val="solid"/>
                      <a:round/>
                      <a:headEnd type="none" w="sm" len="sm"/>
                      <a:tailEnd type="none" w="sm" len="sm"/>
                    </a:lnR>
                    <a:lnT w="9525" cap="flat" cmpd="sng">
                      <a:solidFill>
                        <a:schemeClr val="accent1"/>
                      </a:solidFill>
                      <a:prstDash val="solid"/>
                      <a:round/>
                      <a:headEnd type="none" w="sm" len="sm"/>
                      <a:tailEnd type="none" w="sm" len="sm"/>
                    </a:lnT>
                    <a:lnB w="9525" cap="flat" cmpd="sng">
                      <a:solidFill>
                        <a:schemeClr val="accent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chemeClr val="dk1"/>
                        </a:buClr>
                        <a:buSzPts val="1100"/>
                        <a:buFont typeface="Arial"/>
                        <a:buNone/>
                      </a:pPr>
                      <a:r>
                        <a:rPr lang="it-IT" sz="1200" i="0" u="none" strike="noStrike" cap="none">
                          <a:solidFill>
                            <a:schemeClr val="dk1"/>
                          </a:solidFill>
                          <a:latin typeface="Noto Sans Symbols"/>
                          <a:ea typeface="Noto Sans Symbols"/>
                          <a:cs typeface="Noto Sans Symbols"/>
                          <a:sym typeface="Noto Sans Symbols"/>
                        </a:rPr>
                        <a:t>Le motivazioni più  forti sono quelle connesse alla propria realizzazione, alla crescita della propria autostima, al desiderio di migliorare la qualità della vita, al lavoro. Queste motivazioni possono essere ostacolate o bloccate da scarsa fiducia nelle proprie capacità di apprendimento, mancanza di offerta formativa … </a:t>
                      </a:r>
                      <a:r>
                        <a:rPr lang="it-IT" sz="1200" u="none" strike="noStrike" cap="none">
                          <a:solidFill>
                            <a:schemeClr val="dk1"/>
                          </a:solidFill>
                          <a:latin typeface="Noto Sans Symbols"/>
                          <a:ea typeface="Noto Sans Symbols"/>
                          <a:cs typeface="Noto Sans Symbols"/>
                          <a:sym typeface="Noto Sans Symbols"/>
                        </a:rPr>
                        <a:t>Gli adulti devono essere messi nelle condizioni affinché le motivazioni possano agire.</a:t>
                      </a:r>
                      <a:endParaRPr sz="1200" i="0" u="none" strike="noStrike" cap="none">
                        <a:solidFill>
                          <a:schemeClr val="dk1"/>
                        </a:solidFill>
                        <a:latin typeface="Noto Sans Symbols"/>
                        <a:ea typeface="Noto Sans Symbols"/>
                        <a:cs typeface="Noto Sans Symbols"/>
                        <a:sym typeface="Noto Sans Symbols"/>
                      </a:endParaRPr>
                    </a:p>
                  </a:txBody>
                  <a:tcPr marL="91450" marR="91450" marT="45725" marB="45725">
                    <a:lnL w="9525" cap="flat" cmpd="sng">
                      <a:solidFill>
                        <a:schemeClr val="accent1"/>
                      </a:solidFill>
                      <a:prstDash val="solid"/>
                      <a:round/>
                      <a:headEnd type="none" w="sm" len="sm"/>
                      <a:tailEnd type="none" w="sm" len="sm"/>
                    </a:lnL>
                    <a:lnR w="9525" cap="flat" cmpd="sng">
                      <a:solidFill>
                        <a:schemeClr val="accent1"/>
                      </a:solidFill>
                      <a:prstDash val="solid"/>
                      <a:round/>
                      <a:headEnd type="none" w="sm" len="sm"/>
                      <a:tailEnd type="none" w="sm" len="sm"/>
                    </a:lnR>
                    <a:lnT w="9525" cap="flat" cmpd="sng">
                      <a:solidFill>
                        <a:schemeClr val="accent1"/>
                      </a:solidFill>
                      <a:prstDash val="solid"/>
                      <a:round/>
                      <a:headEnd type="none" w="sm" len="sm"/>
                      <a:tailEnd type="none" w="sm" len="sm"/>
                    </a:lnT>
                    <a:lnB w="9525" cap="flat" cmpd="sng">
                      <a:solidFill>
                        <a:schemeClr val="accent1"/>
                      </a:solidFill>
                      <a:prstDash val="solid"/>
                      <a:round/>
                      <a:headEnd type="none" w="sm" len="sm"/>
                      <a:tailEnd type="none" w="sm" len="sm"/>
                    </a:lnB>
                  </a:tcPr>
                </a:tc>
                <a:extLst>
                  <a:ext uri="{0D108BD9-81ED-4DB2-BD59-A6C34878D82A}">
                    <a16:rowId xmlns:a16="http://schemas.microsoft.com/office/drawing/2014/main" val="10002"/>
                  </a:ext>
                </a:extLst>
              </a:tr>
            </a:tbl>
          </a:graphicData>
        </a:graphic>
      </p:graphicFrame>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307"/>
        <p:cNvGrpSpPr/>
        <p:nvPr/>
      </p:nvGrpSpPr>
      <p:grpSpPr>
        <a:xfrm>
          <a:off x="0" y="0"/>
          <a:ext cx="0" cy="0"/>
          <a:chOff x="0" y="0"/>
          <a:chExt cx="0" cy="0"/>
        </a:xfrm>
      </p:grpSpPr>
      <p:sp>
        <p:nvSpPr>
          <p:cNvPr id="308" name="Google Shape;308;p34"/>
          <p:cNvSpPr txBox="1">
            <a:spLocks noGrp="1"/>
          </p:cNvSpPr>
          <p:nvPr>
            <p:ph type="title"/>
          </p:nvPr>
        </p:nvSpPr>
        <p:spPr>
          <a:xfrm>
            <a:off x="768096" y="438912"/>
            <a:ext cx="7290054" cy="969397"/>
          </a:xfrm>
          <a:prstGeom prst="rect">
            <a:avLst/>
          </a:prstGeom>
          <a:noFill/>
          <a:ln>
            <a:noFill/>
          </a:ln>
        </p:spPr>
        <p:txBody>
          <a:bodyPr spcFirstLastPara="1" wrap="square" lIns="91425" tIns="91425" rIns="91425" bIns="91425" anchor="b" anchorCtr="0">
            <a:noAutofit/>
          </a:bodyPr>
          <a:lstStyle/>
          <a:p>
            <a:pPr algn="ctr">
              <a:lnSpc>
                <a:spcPct val="100000"/>
              </a:lnSpc>
              <a:buClr>
                <a:srgbClr val="000000"/>
              </a:buClr>
              <a:buSzPts val="2800"/>
            </a:pPr>
            <a:r>
              <a:rPr lang="it-IT" sz="2000" dirty="0">
                <a:solidFill>
                  <a:srgbClr val="000000"/>
                </a:solidFill>
                <a:sym typeface="Noto Sans Symbols"/>
              </a:rPr>
              <a:t>ADULTI IN APPRENDIMENTO</a:t>
            </a:r>
            <a:endParaRPr sz="2000" dirty="0">
              <a:solidFill>
                <a:srgbClr val="000000"/>
              </a:solidFill>
              <a:sym typeface="Noto Sans Symbols"/>
            </a:endParaRPr>
          </a:p>
        </p:txBody>
      </p:sp>
      <p:sp>
        <p:nvSpPr>
          <p:cNvPr id="309" name="Google Shape;309;p34"/>
          <p:cNvSpPr txBox="1">
            <a:spLocks noGrp="1"/>
          </p:cNvSpPr>
          <p:nvPr>
            <p:ph type="body" idx="4294967295"/>
          </p:nvPr>
        </p:nvSpPr>
        <p:spPr>
          <a:xfrm>
            <a:off x="533956" y="1643063"/>
            <a:ext cx="7120969" cy="3062287"/>
          </a:xfrm>
          <a:prstGeom prst="rect">
            <a:avLst/>
          </a:prstGeom>
          <a:noFill/>
          <a:ln>
            <a:noFill/>
          </a:ln>
        </p:spPr>
        <p:txBody>
          <a:bodyPr spcFirstLastPara="1" wrap="square" lIns="91425" tIns="91425" rIns="91425" bIns="91425" anchor="t" anchorCtr="0">
            <a:noAutofit/>
          </a:bodyPr>
          <a:lstStyle/>
          <a:p>
            <a:pPr marL="457200" lvl="0" indent="-317500" algn="l" rtl="0">
              <a:lnSpc>
                <a:spcPct val="106000"/>
              </a:lnSpc>
              <a:spcBef>
                <a:spcPts val="0"/>
              </a:spcBef>
              <a:spcAft>
                <a:spcPts val="0"/>
              </a:spcAft>
              <a:buSzPts val="1400"/>
              <a:buNone/>
            </a:pPr>
            <a:endParaRPr sz="1400">
              <a:solidFill>
                <a:schemeClr val="dk1"/>
              </a:solidFill>
              <a:latin typeface="Noto Sans Symbols"/>
              <a:ea typeface="Noto Sans Symbols"/>
              <a:cs typeface="Noto Sans Symbols"/>
              <a:sym typeface="Noto Sans Symbols"/>
            </a:endParaRPr>
          </a:p>
          <a:p>
            <a:pPr marL="457200" lvl="0" indent="-317500" algn="l" rtl="0">
              <a:lnSpc>
                <a:spcPct val="106000"/>
              </a:lnSpc>
              <a:spcBef>
                <a:spcPts val="0"/>
              </a:spcBef>
              <a:spcAft>
                <a:spcPts val="0"/>
              </a:spcAft>
              <a:buSzPts val="1400"/>
              <a:buNone/>
            </a:pPr>
            <a:endParaRPr sz="1400">
              <a:solidFill>
                <a:schemeClr val="dk1"/>
              </a:solidFill>
              <a:latin typeface="Noto Sans Symbols"/>
              <a:ea typeface="Noto Sans Symbols"/>
              <a:cs typeface="Noto Sans Symbols"/>
              <a:sym typeface="Noto Sans Symbols"/>
            </a:endParaRPr>
          </a:p>
          <a:p>
            <a:pPr marL="457200" lvl="0" indent="-317500" algn="l" rtl="0">
              <a:lnSpc>
                <a:spcPct val="106000"/>
              </a:lnSpc>
              <a:spcBef>
                <a:spcPts val="0"/>
              </a:spcBef>
              <a:spcAft>
                <a:spcPts val="0"/>
              </a:spcAft>
              <a:buSzPts val="1400"/>
              <a:buNone/>
            </a:pPr>
            <a:r>
              <a:rPr lang="it-IT" sz="1400">
                <a:solidFill>
                  <a:schemeClr val="dk1"/>
                </a:solidFill>
                <a:latin typeface="Noto Sans Symbols"/>
                <a:ea typeface="Noto Sans Symbols"/>
                <a:cs typeface="Noto Sans Symbols"/>
                <a:sym typeface="Noto Sans Symbols"/>
              </a:rPr>
              <a:t>Questo modello propone il coinvolgimento diretto, anzi assegna un ruolo</a:t>
            </a:r>
            <a:endParaRPr sz="1400">
              <a:latin typeface="Noto Sans Symbols"/>
              <a:ea typeface="Noto Sans Symbols"/>
              <a:cs typeface="Noto Sans Symbols"/>
              <a:sym typeface="Noto Sans Symbols"/>
            </a:endParaRPr>
          </a:p>
          <a:p>
            <a:pPr marL="457200" lvl="0" indent="-317500" algn="l" rtl="0">
              <a:lnSpc>
                <a:spcPct val="106000"/>
              </a:lnSpc>
              <a:spcBef>
                <a:spcPts val="0"/>
              </a:spcBef>
              <a:spcAft>
                <a:spcPts val="0"/>
              </a:spcAft>
              <a:buSzPts val="1400"/>
              <a:buNone/>
            </a:pPr>
            <a:r>
              <a:rPr lang="it-IT" sz="1400">
                <a:solidFill>
                  <a:schemeClr val="dk1"/>
                </a:solidFill>
                <a:latin typeface="Noto Sans Symbols"/>
                <a:ea typeface="Noto Sans Symbols"/>
                <a:cs typeface="Noto Sans Symbols"/>
                <a:sym typeface="Noto Sans Symbols"/>
              </a:rPr>
              <a:t>decisionale, ai soggetti dell’apprendimento in tutte le fasi del processo, a</a:t>
            </a:r>
            <a:endParaRPr sz="1400">
              <a:latin typeface="Noto Sans Symbols"/>
              <a:ea typeface="Noto Sans Symbols"/>
              <a:cs typeface="Noto Sans Symbols"/>
              <a:sym typeface="Noto Sans Symbols"/>
            </a:endParaRPr>
          </a:p>
          <a:p>
            <a:pPr marL="457200" lvl="0" indent="-317500" algn="l" rtl="0">
              <a:lnSpc>
                <a:spcPct val="106000"/>
              </a:lnSpc>
              <a:spcBef>
                <a:spcPts val="0"/>
              </a:spcBef>
              <a:spcAft>
                <a:spcPts val="0"/>
              </a:spcAft>
              <a:buSzPts val="1400"/>
              <a:buNone/>
            </a:pPr>
            <a:r>
              <a:rPr lang="it-IT" sz="1400">
                <a:solidFill>
                  <a:schemeClr val="dk1"/>
                </a:solidFill>
                <a:latin typeface="Noto Sans Symbols"/>
                <a:ea typeface="Noto Sans Symbols"/>
                <a:cs typeface="Noto Sans Symbols"/>
                <a:sym typeface="Noto Sans Symbols"/>
              </a:rPr>
              <a:t>cominciare dalla determinazione degli obiettivi. Si tratta di un modello che </a:t>
            </a:r>
            <a:endParaRPr sz="1400">
              <a:latin typeface="Noto Sans Symbols"/>
              <a:ea typeface="Noto Sans Symbols"/>
              <a:cs typeface="Noto Sans Symbols"/>
              <a:sym typeface="Noto Sans Symbols"/>
            </a:endParaRPr>
          </a:p>
          <a:p>
            <a:pPr marL="457200" lvl="0" indent="-317500" algn="l" rtl="0">
              <a:lnSpc>
                <a:spcPct val="106000"/>
              </a:lnSpc>
              <a:spcBef>
                <a:spcPts val="0"/>
              </a:spcBef>
              <a:spcAft>
                <a:spcPts val="0"/>
              </a:spcAft>
              <a:buSzPts val="1400"/>
              <a:buNone/>
            </a:pPr>
            <a:r>
              <a:rPr lang="it-IT" sz="1400">
                <a:solidFill>
                  <a:schemeClr val="dk1"/>
                </a:solidFill>
                <a:latin typeface="Noto Sans Symbols"/>
                <a:ea typeface="Noto Sans Symbols"/>
                <a:cs typeface="Noto Sans Symbols"/>
                <a:sym typeface="Noto Sans Symbols"/>
              </a:rPr>
              <a:t>rompe lo schema tradizionale docente apprendente e pone enfasi sul ruolo del</a:t>
            </a:r>
            <a:endParaRPr sz="1400">
              <a:latin typeface="Noto Sans Symbols"/>
              <a:ea typeface="Noto Sans Symbols"/>
              <a:cs typeface="Noto Sans Symbols"/>
              <a:sym typeface="Noto Sans Symbols"/>
            </a:endParaRPr>
          </a:p>
          <a:p>
            <a:pPr marL="457200" lvl="0" indent="-317500" algn="l" rtl="0">
              <a:lnSpc>
                <a:spcPct val="106000"/>
              </a:lnSpc>
              <a:spcBef>
                <a:spcPts val="0"/>
              </a:spcBef>
              <a:spcAft>
                <a:spcPts val="0"/>
              </a:spcAft>
              <a:buSzPts val="1400"/>
              <a:buNone/>
            </a:pPr>
            <a:r>
              <a:rPr lang="it-IT" sz="1400">
                <a:solidFill>
                  <a:schemeClr val="dk1"/>
                </a:solidFill>
                <a:latin typeface="Noto Sans Symbols"/>
                <a:ea typeface="Noto Sans Symbols"/>
                <a:cs typeface="Noto Sans Symbols"/>
                <a:sym typeface="Noto Sans Symbols"/>
              </a:rPr>
              <a:t>soggetto. </a:t>
            </a:r>
            <a:endParaRPr sz="1400">
              <a:latin typeface="Noto Sans Symbols"/>
              <a:ea typeface="Noto Sans Symbols"/>
              <a:cs typeface="Noto Sans Symbols"/>
              <a:sym typeface="Noto Sans Symbols"/>
            </a:endParaRPr>
          </a:p>
          <a:p>
            <a:pPr marL="457200" lvl="0" indent="-317500" algn="l" rtl="0">
              <a:lnSpc>
                <a:spcPct val="106000"/>
              </a:lnSpc>
              <a:spcBef>
                <a:spcPts val="0"/>
              </a:spcBef>
              <a:spcAft>
                <a:spcPts val="0"/>
              </a:spcAft>
              <a:buSzPts val="1400"/>
              <a:buNone/>
            </a:pPr>
            <a:r>
              <a:rPr lang="it-IT" sz="1400">
                <a:solidFill>
                  <a:schemeClr val="dk1"/>
                </a:solidFill>
                <a:latin typeface="Noto Sans Symbols"/>
                <a:ea typeface="Noto Sans Symbols"/>
                <a:cs typeface="Noto Sans Symbols"/>
                <a:sym typeface="Noto Sans Symbols"/>
              </a:rPr>
              <a:t>La responsabilità si concretizza nel </a:t>
            </a:r>
            <a:r>
              <a:rPr lang="it-IT" sz="1400" u="sng">
                <a:solidFill>
                  <a:schemeClr val="dk1"/>
                </a:solidFill>
                <a:latin typeface="Noto Sans Symbols"/>
                <a:ea typeface="Noto Sans Symbols"/>
                <a:cs typeface="Noto Sans Symbols"/>
                <a:sym typeface="Noto Sans Symbols"/>
              </a:rPr>
              <a:t>contratto formativo</a:t>
            </a:r>
            <a:r>
              <a:rPr lang="it-IT" sz="1400">
                <a:solidFill>
                  <a:schemeClr val="dk1"/>
                </a:solidFill>
                <a:latin typeface="Noto Sans Symbols"/>
                <a:ea typeface="Noto Sans Symbols"/>
                <a:cs typeface="Noto Sans Symbols"/>
                <a:sym typeface="Noto Sans Symbols"/>
              </a:rPr>
              <a:t>.</a:t>
            </a:r>
            <a:endParaRPr sz="1400">
              <a:solidFill>
                <a:schemeClr val="dk1"/>
              </a:solidFill>
              <a:latin typeface="Noto Sans Symbols"/>
              <a:ea typeface="Noto Sans Symbols"/>
              <a:cs typeface="Noto Sans Symbols"/>
              <a:sym typeface="Noto Sans Symbols"/>
            </a:endParaRPr>
          </a:p>
          <a:p>
            <a:pPr marL="457200" lvl="0" indent="-317500" algn="l" rtl="0">
              <a:lnSpc>
                <a:spcPct val="106000"/>
              </a:lnSpc>
              <a:spcBef>
                <a:spcPts val="0"/>
              </a:spcBef>
              <a:spcAft>
                <a:spcPts val="0"/>
              </a:spcAft>
              <a:buSzPts val="1400"/>
              <a:buNone/>
            </a:pPr>
            <a:endParaRPr sz="1600">
              <a:solidFill>
                <a:schemeClr val="dk1"/>
              </a:solidFill>
            </a:endParaRPr>
          </a:p>
          <a:p>
            <a:pPr marL="457200" lvl="0" indent="-317500" algn="l" rtl="0">
              <a:lnSpc>
                <a:spcPct val="106000"/>
              </a:lnSpc>
              <a:spcBef>
                <a:spcPts val="0"/>
              </a:spcBef>
              <a:spcAft>
                <a:spcPts val="0"/>
              </a:spcAft>
              <a:buSzPts val="1800"/>
              <a:buNone/>
            </a:pPr>
            <a:endParaRPr i="1">
              <a:solidFill>
                <a:schemeClr val="lt1"/>
              </a:solidFill>
              <a:latin typeface="Sniglet"/>
              <a:ea typeface="Sniglet"/>
              <a:cs typeface="Sniglet"/>
              <a:sym typeface="Sniglet"/>
            </a:endParaRPr>
          </a:p>
        </p:txBody>
      </p:sp>
      <p:pic>
        <p:nvPicPr>
          <p:cNvPr id="310" name="Google Shape;310;p34" descr="Death_to_stock_communicate_hands_3.jpg"/>
          <p:cNvPicPr preferRelativeResize="0"/>
          <p:nvPr/>
        </p:nvPicPr>
        <p:blipFill rotWithShape="1">
          <a:blip r:embed="rId3">
            <a:alphaModFix/>
          </a:blip>
          <a:srcRect/>
          <a:stretch/>
        </p:blipFill>
        <p:spPr>
          <a:xfrm rot="123228">
            <a:off x="6804238" y="514461"/>
            <a:ext cx="1607232" cy="1607232"/>
          </a:xfrm>
          <a:prstGeom prst="rect">
            <a:avLst/>
          </a:prstGeom>
          <a:noFill/>
          <a:ln>
            <a:noFill/>
          </a:ln>
        </p:spPr>
      </p:pic>
      <p:pic>
        <p:nvPicPr>
          <p:cNvPr id="311" name="Google Shape;311;p34" descr="Death_to_stock_communicate_hands_2.jpg"/>
          <p:cNvPicPr preferRelativeResize="0"/>
          <p:nvPr/>
        </p:nvPicPr>
        <p:blipFill rotWithShape="1">
          <a:blip r:embed="rId4">
            <a:alphaModFix/>
          </a:blip>
          <a:srcRect/>
          <a:stretch/>
        </p:blipFill>
        <p:spPr>
          <a:xfrm rot="123228">
            <a:off x="6804238" y="514461"/>
            <a:ext cx="1607232" cy="1607232"/>
          </a:xfrm>
          <a:prstGeom prst="rect">
            <a:avLst/>
          </a:prstGeom>
          <a:noFill/>
          <a:ln>
            <a:noFill/>
          </a:ln>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315"/>
        <p:cNvGrpSpPr/>
        <p:nvPr/>
      </p:nvGrpSpPr>
      <p:grpSpPr>
        <a:xfrm>
          <a:off x="0" y="0"/>
          <a:ext cx="0" cy="0"/>
          <a:chOff x="0" y="0"/>
          <a:chExt cx="0" cy="0"/>
        </a:xfrm>
      </p:grpSpPr>
      <p:sp>
        <p:nvSpPr>
          <p:cNvPr id="316" name="Google Shape;316;p35"/>
          <p:cNvSpPr txBox="1">
            <a:spLocks noGrp="1"/>
          </p:cNvSpPr>
          <p:nvPr>
            <p:ph type="title"/>
          </p:nvPr>
        </p:nvSpPr>
        <p:spPr>
          <a:xfrm>
            <a:off x="768096" y="332121"/>
            <a:ext cx="7290000" cy="1124700"/>
          </a:xfrm>
          <a:prstGeom prst="rect">
            <a:avLst/>
          </a:prstGeom>
          <a:noFill/>
          <a:ln>
            <a:noFill/>
          </a:ln>
        </p:spPr>
        <p:txBody>
          <a:bodyPr spcFirstLastPara="1" wrap="square" lIns="91425" tIns="91425" rIns="91425" bIns="91425" anchor="b" anchorCtr="0">
            <a:noAutofit/>
          </a:bodyPr>
          <a:lstStyle/>
          <a:p>
            <a:pPr marL="0" lvl="0" indent="0" algn="ctr">
              <a:lnSpc>
                <a:spcPct val="100000"/>
              </a:lnSpc>
              <a:buClr>
                <a:srgbClr val="000000"/>
              </a:buClr>
              <a:buSzPts val="2800"/>
            </a:pPr>
            <a:r>
              <a:rPr lang="it-IT" sz="2000" dirty="0">
                <a:solidFill>
                  <a:srgbClr val="000000"/>
                </a:solidFill>
                <a:sym typeface="Noto Sans Symbols"/>
              </a:rPr>
              <a:t>APPRENDIMENTO ESPERIENZIALE - 1987</a:t>
            </a:r>
            <a:endParaRPr sz="2000" dirty="0">
              <a:solidFill>
                <a:srgbClr val="000000"/>
              </a:solidFill>
              <a:sym typeface="Noto Sans Symbols"/>
            </a:endParaRPr>
          </a:p>
        </p:txBody>
      </p:sp>
      <p:sp>
        <p:nvSpPr>
          <p:cNvPr id="317" name="Google Shape;317;p35"/>
          <p:cNvSpPr txBox="1">
            <a:spLocks noGrp="1"/>
          </p:cNvSpPr>
          <p:nvPr>
            <p:ph type="body" idx="1"/>
          </p:nvPr>
        </p:nvSpPr>
        <p:spPr>
          <a:xfrm>
            <a:off x="768096" y="1828800"/>
            <a:ext cx="7290055" cy="2903220"/>
          </a:xfrm>
          <a:prstGeom prst="rect">
            <a:avLst/>
          </a:prstGeom>
          <a:noFill/>
          <a:ln>
            <a:noFill/>
          </a:ln>
        </p:spPr>
        <p:txBody>
          <a:bodyPr spcFirstLastPara="1" wrap="square" lIns="91425" tIns="91425" rIns="91425" bIns="91425" anchor="t" anchorCtr="0">
            <a:noAutofit/>
          </a:bodyPr>
          <a:lstStyle/>
          <a:p>
            <a:pPr marL="457200" lvl="0" indent="-317500" algn="just" rtl="0">
              <a:lnSpc>
                <a:spcPct val="106000"/>
              </a:lnSpc>
              <a:spcBef>
                <a:spcPts val="0"/>
              </a:spcBef>
              <a:spcAft>
                <a:spcPts val="0"/>
              </a:spcAft>
              <a:buSzPts val="1400"/>
              <a:buNone/>
            </a:pPr>
            <a:r>
              <a:rPr lang="it-IT" sz="1500">
                <a:solidFill>
                  <a:schemeClr val="dk1"/>
                </a:solidFill>
                <a:latin typeface="Noto Sans Symbols"/>
                <a:ea typeface="Noto Sans Symbols"/>
                <a:cs typeface="Noto Sans Symbols"/>
                <a:sym typeface="Noto Sans Symbols"/>
              </a:rPr>
              <a:t>Per Peter Jarvis l’apprendimento ha sempre inizio all'interno</a:t>
            </a:r>
            <a:endParaRPr sz="1500">
              <a:solidFill>
                <a:schemeClr val="dk1"/>
              </a:solidFill>
              <a:latin typeface="Noto Sans Symbols"/>
              <a:ea typeface="Noto Sans Symbols"/>
              <a:cs typeface="Noto Sans Symbols"/>
              <a:sym typeface="Noto Sans Symbols"/>
            </a:endParaRPr>
          </a:p>
          <a:p>
            <a:pPr marL="457200" lvl="0" indent="-317500" algn="just" rtl="0">
              <a:lnSpc>
                <a:spcPct val="106000"/>
              </a:lnSpc>
              <a:spcBef>
                <a:spcPts val="0"/>
              </a:spcBef>
              <a:spcAft>
                <a:spcPts val="0"/>
              </a:spcAft>
              <a:buSzPts val="1400"/>
              <a:buNone/>
            </a:pPr>
            <a:r>
              <a:rPr lang="it-IT" sz="1500">
                <a:solidFill>
                  <a:schemeClr val="dk1"/>
                </a:solidFill>
                <a:latin typeface="Noto Sans Symbols"/>
                <a:ea typeface="Noto Sans Symbols"/>
                <a:cs typeface="Noto Sans Symbols"/>
                <a:sym typeface="Noto Sans Symbols"/>
              </a:rPr>
              <a:t>di un'esperienza o situazione di vita</a:t>
            </a:r>
            <a:r>
              <a:rPr lang="it-IT" sz="1500" i="1">
                <a:solidFill>
                  <a:schemeClr val="dk1"/>
                </a:solidFill>
                <a:latin typeface="Noto Sans Symbols"/>
                <a:ea typeface="Noto Sans Symbols"/>
                <a:cs typeface="Noto Sans Symbols"/>
                <a:sym typeface="Noto Sans Symbols"/>
              </a:rPr>
              <a:t>;</a:t>
            </a:r>
            <a:r>
              <a:rPr lang="it-IT" sz="1500">
                <a:solidFill>
                  <a:schemeClr val="dk1"/>
                </a:solidFill>
                <a:latin typeface="Noto Sans Symbols"/>
                <a:ea typeface="Noto Sans Symbols"/>
                <a:cs typeface="Noto Sans Symbols"/>
                <a:sym typeface="Noto Sans Symbols"/>
              </a:rPr>
              <a:t>  rappresenta una risposta individuale ad</a:t>
            </a:r>
            <a:endParaRPr/>
          </a:p>
          <a:p>
            <a:pPr marL="457200" lvl="0" indent="-317500" algn="just" rtl="0">
              <a:lnSpc>
                <a:spcPct val="106000"/>
              </a:lnSpc>
              <a:spcBef>
                <a:spcPts val="0"/>
              </a:spcBef>
              <a:spcAft>
                <a:spcPts val="0"/>
              </a:spcAft>
              <a:buSzPts val="1400"/>
              <a:buNone/>
            </a:pPr>
            <a:r>
              <a:rPr lang="it-IT" sz="1500">
                <a:solidFill>
                  <a:schemeClr val="dk1"/>
                </a:solidFill>
                <a:latin typeface="Noto Sans Symbols"/>
                <a:ea typeface="Noto Sans Symbols"/>
                <a:cs typeface="Noto Sans Symbols"/>
                <a:sym typeface="Noto Sans Symbols"/>
              </a:rPr>
              <a:t>un'incongruenza avvertita tra la biografia del soggetto e l'esperienza</a:t>
            </a:r>
            <a:endParaRPr sz="1500">
              <a:latin typeface="Noto Sans Symbols"/>
              <a:ea typeface="Noto Sans Symbols"/>
              <a:cs typeface="Noto Sans Symbols"/>
              <a:sym typeface="Noto Sans Symbols"/>
            </a:endParaRPr>
          </a:p>
          <a:p>
            <a:pPr marL="457200" lvl="0" indent="-317500" algn="just" rtl="0">
              <a:lnSpc>
                <a:spcPct val="106000"/>
              </a:lnSpc>
              <a:spcBef>
                <a:spcPts val="0"/>
              </a:spcBef>
              <a:spcAft>
                <a:spcPts val="0"/>
              </a:spcAft>
              <a:buSzPts val="1400"/>
              <a:buNone/>
            </a:pPr>
            <a:r>
              <a:rPr lang="it-IT" sz="1500">
                <a:solidFill>
                  <a:schemeClr val="dk1"/>
                </a:solidFill>
                <a:latin typeface="Noto Sans Symbols"/>
                <a:ea typeface="Noto Sans Symbols"/>
                <a:cs typeface="Noto Sans Symbols"/>
                <a:sym typeface="Noto Sans Symbols"/>
              </a:rPr>
              <a:t>acquisita e tiene in considerazione potenzialità e limiti offerti dal contesto</a:t>
            </a:r>
            <a:endParaRPr sz="1500">
              <a:latin typeface="Noto Sans Symbols"/>
              <a:ea typeface="Noto Sans Symbols"/>
              <a:cs typeface="Noto Sans Symbols"/>
              <a:sym typeface="Noto Sans Symbols"/>
            </a:endParaRPr>
          </a:p>
          <a:p>
            <a:pPr marL="457200" lvl="0" indent="-317500" algn="just" rtl="0">
              <a:lnSpc>
                <a:spcPct val="106000"/>
              </a:lnSpc>
              <a:spcBef>
                <a:spcPts val="0"/>
              </a:spcBef>
              <a:spcAft>
                <a:spcPts val="0"/>
              </a:spcAft>
              <a:buSzPts val="1400"/>
              <a:buNone/>
            </a:pPr>
            <a:r>
              <a:rPr lang="it-IT" sz="1500">
                <a:solidFill>
                  <a:schemeClr val="dk1"/>
                </a:solidFill>
                <a:latin typeface="Noto Sans Symbols"/>
                <a:ea typeface="Noto Sans Symbols"/>
                <a:cs typeface="Noto Sans Symbols"/>
                <a:sym typeface="Noto Sans Symbols"/>
              </a:rPr>
              <a:t>sociale di riferimento.</a:t>
            </a:r>
            <a:endParaRPr sz="1500">
              <a:solidFill>
                <a:schemeClr val="dk1"/>
              </a:solidFill>
              <a:latin typeface="Noto Sans Symbols"/>
              <a:ea typeface="Noto Sans Symbols"/>
              <a:cs typeface="Noto Sans Symbols"/>
              <a:sym typeface="Noto Sans Symbols"/>
            </a:endParaRPr>
          </a:p>
          <a:p>
            <a:pPr marL="457200" lvl="0" indent="-317500" algn="just" rtl="0">
              <a:lnSpc>
                <a:spcPct val="106000"/>
              </a:lnSpc>
              <a:spcBef>
                <a:spcPts val="0"/>
              </a:spcBef>
              <a:spcAft>
                <a:spcPts val="0"/>
              </a:spcAft>
              <a:buSzPts val="1400"/>
              <a:buNone/>
            </a:pPr>
            <a:r>
              <a:rPr lang="it-IT" sz="1500">
                <a:solidFill>
                  <a:schemeClr val="dk1"/>
                </a:solidFill>
                <a:latin typeface="Noto Sans Symbols"/>
                <a:ea typeface="Noto Sans Symbols"/>
                <a:cs typeface="Noto Sans Symbols"/>
                <a:sym typeface="Noto Sans Symbols"/>
              </a:rPr>
              <a:t>L’apprendimento viene stimolato da questioni aperte, senza una risposta</a:t>
            </a:r>
            <a:endParaRPr sz="1500">
              <a:latin typeface="Noto Sans Symbols"/>
              <a:ea typeface="Noto Sans Symbols"/>
              <a:cs typeface="Noto Sans Symbols"/>
              <a:sym typeface="Noto Sans Symbols"/>
            </a:endParaRPr>
          </a:p>
          <a:p>
            <a:pPr marL="457200" lvl="0" indent="-317500" algn="just" rtl="0">
              <a:lnSpc>
                <a:spcPct val="106000"/>
              </a:lnSpc>
              <a:spcBef>
                <a:spcPts val="0"/>
              </a:spcBef>
              <a:spcAft>
                <a:spcPts val="0"/>
              </a:spcAft>
              <a:buSzPts val="1400"/>
              <a:buNone/>
            </a:pPr>
            <a:r>
              <a:rPr lang="it-IT" sz="1500">
                <a:solidFill>
                  <a:schemeClr val="dk1"/>
                </a:solidFill>
                <a:latin typeface="Noto Sans Symbols"/>
                <a:ea typeface="Noto Sans Symbols"/>
                <a:cs typeface="Noto Sans Symbols"/>
                <a:sym typeface="Noto Sans Symbols"/>
              </a:rPr>
              <a:t>predefinita.               </a:t>
            </a:r>
            <a:endParaRPr sz="1500">
              <a:solidFill>
                <a:schemeClr val="dk1"/>
              </a:solidFill>
              <a:latin typeface="Noto Sans Symbols"/>
              <a:ea typeface="Noto Sans Symbols"/>
              <a:cs typeface="Noto Sans Symbols"/>
              <a:sym typeface="Noto Sans Symbols"/>
            </a:endParaRPr>
          </a:p>
          <a:p>
            <a:pPr marL="457200" lvl="0" indent="-317500" algn="just" rtl="0">
              <a:lnSpc>
                <a:spcPct val="106000"/>
              </a:lnSpc>
              <a:spcBef>
                <a:spcPts val="0"/>
              </a:spcBef>
              <a:spcAft>
                <a:spcPts val="0"/>
              </a:spcAft>
              <a:buSzPts val="1400"/>
              <a:buNone/>
            </a:pPr>
            <a:r>
              <a:rPr lang="it-IT" sz="1500">
                <a:solidFill>
                  <a:schemeClr val="dk1"/>
                </a:solidFill>
                <a:latin typeface="Noto Sans Symbols"/>
                <a:ea typeface="Noto Sans Symbols"/>
                <a:cs typeface="Noto Sans Symbols"/>
                <a:sym typeface="Noto Sans Symbols"/>
              </a:rPr>
              <a:t>L’apprendimento lungo tutto l’arco della vita consiste in un processo che</a:t>
            </a:r>
            <a:endParaRPr sz="1500">
              <a:latin typeface="Noto Sans Symbols"/>
              <a:ea typeface="Noto Sans Symbols"/>
              <a:cs typeface="Noto Sans Symbols"/>
              <a:sym typeface="Noto Sans Symbols"/>
            </a:endParaRPr>
          </a:p>
          <a:p>
            <a:pPr marL="457200" lvl="0" indent="-317500" algn="just" rtl="0">
              <a:lnSpc>
                <a:spcPct val="106000"/>
              </a:lnSpc>
              <a:spcBef>
                <a:spcPts val="0"/>
              </a:spcBef>
              <a:spcAft>
                <a:spcPts val="0"/>
              </a:spcAft>
              <a:buSzPts val="1400"/>
              <a:buNone/>
            </a:pPr>
            <a:r>
              <a:rPr lang="it-IT" sz="1500">
                <a:solidFill>
                  <a:schemeClr val="dk1"/>
                </a:solidFill>
                <a:latin typeface="Noto Sans Symbols"/>
                <a:ea typeface="Noto Sans Symbols"/>
                <a:cs typeface="Noto Sans Symbols"/>
                <a:sym typeface="Noto Sans Symbols"/>
              </a:rPr>
              <a:t>avviene quotidianamente non solo nelle sedi deputate, ma anche in</a:t>
            </a:r>
            <a:endParaRPr sz="1500">
              <a:latin typeface="Noto Sans Symbols"/>
              <a:ea typeface="Noto Sans Symbols"/>
              <a:cs typeface="Noto Sans Symbols"/>
              <a:sym typeface="Noto Sans Symbols"/>
            </a:endParaRPr>
          </a:p>
          <a:p>
            <a:pPr marL="457200" lvl="0" indent="-317500" algn="just" rtl="0">
              <a:lnSpc>
                <a:spcPct val="106000"/>
              </a:lnSpc>
              <a:spcBef>
                <a:spcPts val="0"/>
              </a:spcBef>
              <a:spcAft>
                <a:spcPts val="0"/>
              </a:spcAft>
              <a:buSzPts val="1400"/>
              <a:buNone/>
            </a:pPr>
            <a:r>
              <a:rPr lang="it-IT" sz="1500">
                <a:solidFill>
                  <a:schemeClr val="dk1"/>
                </a:solidFill>
                <a:latin typeface="Noto Sans Symbols"/>
                <a:ea typeface="Noto Sans Symbols"/>
                <a:cs typeface="Noto Sans Symbols"/>
                <a:sym typeface="Noto Sans Symbols"/>
              </a:rPr>
              <a:t>esperienze informali (</a:t>
            </a:r>
            <a:r>
              <a:rPr lang="it-IT" sz="1500" i="1">
                <a:solidFill>
                  <a:schemeClr val="dk1"/>
                </a:solidFill>
                <a:latin typeface="Noto Sans Symbols"/>
                <a:ea typeface="Noto Sans Symbols"/>
                <a:cs typeface="Noto Sans Symbols"/>
                <a:sym typeface="Noto Sans Symbols"/>
              </a:rPr>
              <a:t>esperienze periferiche § </a:t>
            </a:r>
            <a:r>
              <a:rPr lang="it-IT" sz="1500">
                <a:solidFill>
                  <a:schemeClr val="dk1"/>
                </a:solidFill>
                <a:latin typeface="Noto Sans Symbols"/>
                <a:ea typeface="Noto Sans Symbols"/>
                <a:cs typeface="Noto Sans Symbols"/>
                <a:sym typeface="Noto Sans Symbols"/>
              </a:rPr>
              <a:t>Polanij, Nonaka).</a:t>
            </a:r>
            <a:r>
              <a:rPr lang="it-IT" sz="1600">
                <a:solidFill>
                  <a:schemeClr val="dk1"/>
                </a:solidFill>
                <a:latin typeface="Noto Sans Symbols"/>
                <a:ea typeface="Noto Sans Symbols"/>
                <a:cs typeface="Noto Sans Symbols"/>
                <a:sym typeface="Noto Sans Symbols"/>
              </a:rPr>
              <a:t> </a:t>
            </a:r>
            <a:endParaRPr>
              <a:latin typeface="Noto Sans Symbols"/>
              <a:ea typeface="Noto Sans Symbols"/>
              <a:cs typeface="Noto Sans Symbols"/>
              <a:sym typeface="Noto Sans Symbols"/>
            </a:endParaRPr>
          </a:p>
          <a:p>
            <a:pPr marL="457200" lvl="0" indent="-317500" algn="l" rtl="0">
              <a:lnSpc>
                <a:spcPct val="106000"/>
              </a:lnSpc>
              <a:spcBef>
                <a:spcPts val="0"/>
              </a:spcBef>
              <a:spcAft>
                <a:spcPts val="0"/>
              </a:spcAft>
              <a:buSzPts val="1800"/>
              <a:buNone/>
            </a:pPr>
            <a:endParaRPr i="1">
              <a:solidFill>
                <a:schemeClr val="lt1"/>
              </a:solidFill>
              <a:latin typeface="Sniglet"/>
              <a:ea typeface="Sniglet"/>
              <a:cs typeface="Sniglet"/>
              <a:sym typeface="Sniglet"/>
            </a:endParaRPr>
          </a:p>
        </p:txBody>
      </p:sp>
      <p:pic>
        <p:nvPicPr>
          <p:cNvPr id="318" name="Google Shape;318;p35" descr="Death_to_stock_communicate_hands_3.jpg"/>
          <p:cNvPicPr preferRelativeResize="0"/>
          <p:nvPr/>
        </p:nvPicPr>
        <p:blipFill rotWithShape="1">
          <a:blip r:embed="rId3">
            <a:alphaModFix/>
          </a:blip>
          <a:srcRect/>
          <a:stretch/>
        </p:blipFill>
        <p:spPr>
          <a:xfrm rot="123228">
            <a:off x="6804238" y="514461"/>
            <a:ext cx="1607232" cy="1607232"/>
          </a:xfrm>
          <a:prstGeom prst="rect">
            <a:avLst/>
          </a:prstGeom>
          <a:noFill/>
          <a:ln>
            <a:noFill/>
          </a:ln>
        </p:spPr>
      </p:pic>
      <p:pic>
        <p:nvPicPr>
          <p:cNvPr id="319" name="Google Shape;319;p35" descr="Death_to_stock_communicate_hands_2.jpg"/>
          <p:cNvPicPr preferRelativeResize="0"/>
          <p:nvPr/>
        </p:nvPicPr>
        <p:blipFill rotWithShape="1">
          <a:blip r:embed="rId4">
            <a:alphaModFix/>
          </a:blip>
          <a:srcRect/>
          <a:stretch/>
        </p:blipFill>
        <p:spPr>
          <a:xfrm rot="123228">
            <a:off x="6804238" y="514461"/>
            <a:ext cx="1607232" cy="1607232"/>
          </a:xfrm>
          <a:prstGeom prst="rect">
            <a:avLst/>
          </a:prstGeom>
          <a:noFill/>
          <a:ln>
            <a:noFill/>
          </a:ln>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323"/>
        <p:cNvGrpSpPr/>
        <p:nvPr/>
      </p:nvGrpSpPr>
      <p:grpSpPr>
        <a:xfrm>
          <a:off x="0" y="0"/>
          <a:ext cx="0" cy="0"/>
          <a:chOff x="0" y="0"/>
          <a:chExt cx="0" cy="0"/>
        </a:xfrm>
      </p:grpSpPr>
      <p:sp>
        <p:nvSpPr>
          <p:cNvPr id="324" name="Google Shape;324;p36"/>
          <p:cNvSpPr txBox="1">
            <a:spLocks noGrp="1"/>
          </p:cNvSpPr>
          <p:nvPr>
            <p:ph type="title"/>
          </p:nvPr>
        </p:nvSpPr>
        <p:spPr>
          <a:xfrm>
            <a:off x="881396" y="359587"/>
            <a:ext cx="6440400" cy="1036200"/>
          </a:xfrm>
          <a:prstGeom prst="rect">
            <a:avLst/>
          </a:prstGeom>
          <a:noFill/>
          <a:ln>
            <a:noFill/>
          </a:ln>
        </p:spPr>
        <p:txBody>
          <a:bodyPr spcFirstLastPara="1" wrap="square" lIns="91425" tIns="91425" rIns="91425" bIns="91425" anchor="b" anchorCtr="0">
            <a:noAutofit/>
          </a:bodyPr>
          <a:lstStyle/>
          <a:p>
            <a:pPr algn="ctr">
              <a:lnSpc>
                <a:spcPct val="100000"/>
              </a:lnSpc>
              <a:buClr>
                <a:srgbClr val="000000"/>
              </a:buClr>
              <a:buSzPts val="2800"/>
            </a:pPr>
            <a:r>
              <a:rPr lang="it-IT" sz="2000" dirty="0">
                <a:solidFill>
                  <a:srgbClr val="000000"/>
                </a:solidFill>
                <a:sym typeface="Noto Sans Symbols"/>
              </a:rPr>
              <a:t>APPRENDIMENTO ESPERIENZIALE – PETER JARVIS</a:t>
            </a:r>
            <a:endParaRPr sz="2000" dirty="0">
              <a:solidFill>
                <a:srgbClr val="000000"/>
              </a:solidFill>
              <a:sym typeface="Noto Sans Symbols"/>
            </a:endParaRPr>
          </a:p>
        </p:txBody>
      </p:sp>
      <p:sp>
        <p:nvSpPr>
          <p:cNvPr id="325" name="Google Shape;325;p36"/>
          <p:cNvSpPr txBox="1">
            <a:spLocks noGrp="1"/>
          </p:cNvSpPr>
          <p:nvPr>
            <p:ph type="body" idx="1"/>
          </p:nvPr>
        </p:nvSpPr>
        <p:spPr>
          <a:xfrm>
            <a:off x="768096" y="1714500"/>
            <a:ext cx="7290055" cy="3017520"/>
          </a:xfrm>
          <a:prstGeom prst="rect">
            <a:avLst/>
          </a:prstGeom>
          <a:noFill/>
          <a:ln>
            <a:noFill/>
          </a:ln>
        </p:spPr>
        <p:txBody>
          <a:bodyPr spcFirstLastPara="1" wrap="square" lIns="91425" tIns="91425" rIns="91425" bIns="91425" anchor="t" anchorCtr="0">
            <a:noAutofit/>
          </a:bodyPr>
          <a:lstStyle/>
          <a:p>
            <a:pPr marL="457200" lvl="0" indent="-317500" algn="l" rtl="0">
              <a:lnSpc>
                <a:spcPct val="106000"/>
              </a:lnSpc>
              <a:spcBef>
                <a:spcPts val="0"/>
              </a:spcBef>
              <a:spcAft>
                <a:spcPts val="0"/>
              </a:spcAft>
              <a:buSzPts val="1400"/>
              <a:buNone/>
            </a:pPr>
            <a:r>
              <a:rPr lang="it-IT" sz="1300" dirty="0">
                <a:solidFill>
                  <a:schemeClr val="dk1"/>
                </a:solidFill>
                <a:latin typeface="Noto Sans Symbols"/>
                <a:ea typeface="Noto Sans Symbols"/>
                <a:cs typeface="Noto Sans Symbols"/>
                <a:sym typeface="Noto Sans Symbols"/>
              </a:rPr>
              <a:t>Le possibili vie dell’apprendimento (9) sono raggruppabili in tre categorie: </a:t>
            </a:r>
            <a:endParaRPr sz="1300" dirty="0">
              <a:latin typeface="Noto Sans Symbols"/>
              <a:ea typeface="Noto Sans Symbols"/>
              <a:cs typeface="Noto Sans Symbols"/>
              <a:sym typeface="Noto Sans Symbols"/>
            </a:endParaRPr>
          </a:p>
          <a:p>
            <a:pPr marL="457200" lvl="0" indent="-311150" algn="l" rtl="0">
              <a:lnSpc>
                <a:spcPct val="106000"/>
              </a:lnSpc>
              <a:spcBef>
                <a:spcPts val="0"/>
              </a:spcBef>
              <a:spcAft>
                <a:spcPts val="0"/>
              </a:spcAft>
              <a:buClr>
                <a:schemeClr val="dk1"/>
              </a:buClr>
              <a:buSzPts val="1300"/>
              <a:buFont typeface="Ubuntu"/>
              <a:buChar char="•"/>
            </a:pPr>
            <a:r>
              <a:rPr lang="it-IT" sz="1300" i="1" dirty="0">
                <a:latin typeface="Noto Sans Symbols"/>
                <a:ea typeface="Noto Sans Symbols"/>
                <a:cs typeface="Noto Sans Symbols"/>
                <a:sym typeface="Noto Sans Symbols"/>
              </a:rPr>
              <a:t>il non apprendimento che include:</a:t>
            </a:r>
            <a:endParaRPr sz="1300" i="1" dirty="0">
              <a:latin typeface="Noto Sans Symbols"/>
              <a:ea typeface="Noto Sans Symbols"/>
              <a:cs typeface="Noto Sans Symbols"/>
              <a:sym typeface="Noto Sans Symbols"/>
            </a:endParaRPr>
          </a:p>
          <a:p>
            <a:pPr marL="68580" lvl="0" indent="0" algn="l" rtl="0">
              <a:lnSpc>
                <a:spcPct val="106000"/>
              </a:lnSpc>
              <a:spcBef>
                <a:spcPts val="0"/>
              </a:spcBef>
              <a:spcAft>
                <a:spcPts val="0"/>
              </a:spcAft>
              <a:buNone/>
            </a:pPr>
            <a:r>
              <a:rPr lang="it-IT" sz="1300" dirty="0">
                <a:solidFill>
                  <a:schemeClr val="dk1"/>
                </a:solidFill>
                <a:latin typeface="Noto Sans Symbols"/>
                <a:ea typeface="Noto Sans Symbols"/>
                <a:cs typeface="Noto Sans Symbols"/>
                <a:sym typeface="Noto Sans Symbols"/>
              </a:rPr>
              <a:t>presunzione:  quando le persone interagiscono attraverso routine predefinite; </a:t>
            </a:r>
            <a:endParaRPr sz="1300" dirty="0">
              <a:solidFill>
                <a:schemeClr val="dk1"/>
              </a:solidFill>
              <a:latin typeface="Noto Sans Symbols"/>
              <a:ea typeface="Noto Sans Symbols"/>
              <a:cs typeface="Noto Sans Symbols"/>
              <a:sym typeface="Noto Sans Symbols"/>
            </a:endParaRPr>
          </a:p>
          <a:p>
            <a:pPr marL="68580" lvl="0" indent="0" algn="l" rtl="0">
              <a:lnSpc>
                <a:spcPct val="106000"/>
              </a:lnSpc>
              <a:spcBef>
                <a:spcPts val="0"/>
              </a:spcBef>
              <a:spcAft>
                <a:spcPts val="0"/>
              </a:spcAft>
              <a:buNone/>
            </a:pPr>
            <a:r>
              <a:rPr lang="it-IT" sz="1300" dirty="0">
                <a:solidFill>
                  <a:schemeClr val="dk1"/>
                </a:solidFill>
                <a:latin typeface="Noto Sans Symbols"/>
                <a:ea typeface="Noto Sans Symbols"/>
                <a:cs typeface="Noto Sans Symbols"/>
                <a:sym typeface="Noto Sans Symbols"/>
              </a:rPr>
              <a:t>la non considerazione: quando le persone non rispondono a stimoli di apprendimento pur presenti;</a:t>
            </a:r>
            <a:endParaRPr sz="1300" dirty="0">
              <a:solidFill>
                <a:schemeClr val="dk1"/>
              </a:solidFill>
              <a:latin typeface="Noto Sans Symbols"/>
              <a:ea typeface="Noto Sans Symbols"/>
              <a:cs typeface="Noto Sans Symbols"/>
              <a:sym typeface="Noto Sans Symbols"/>
            </a:endParaRPr>
          </a:p>
          <a:p>
            <a:pPr marL="68580" lvl="0" indent="0" algn="l" rtl="0">
              <a:lnSpc>
                <a:spcPct val="106000"/>
              </a:lnSpc>
              <a:spcBef>
                <a:spcPts val="0"/>
              </a:spcBef>
              <a:spcAft>
                <a:spcPts val="0"/>
              </a:spcAft>
              <a:buNone/>
            </a:pPr>
            <a:r>
              <a:rPr lang="it-IT" sz="1300" dirty="0">
                <a:solidFill>
                  <a:schemeClr val="dk1"/>
                </a:solidFill>
                <a:latin typeface="Noto Sans Symbols"/>
                <a:ea typeface="Noto Sans Symbols"/>
                <a:cs typeface="Noto Sans Symbols"/>
                <a:sym typeface="Noto Sans Symbols"/>
              </a:rPr>
              <a:t>il rifiuto;  </a:t>
            </a:r>
            <a:endParaRPr sz="1300" dirty="0">
              <a:solidFill>
                <a:schemeClr val="dk1"/>
              </a:solidFill>
              <a:latin typeface="Noto Sans Symbols"/>
              <a:ea typeface="Noto Sans Symbols"/>
              <a:cs typeface="Noto Sans Symbols"/>
              <a:sym typeface="Noto Sans Symbols"/>
            </a:endParaRPr>
          </a:p>
          <a:p>
            <a:pPr marL="457200" lvl="0" indent="-311150" algn="l" rtl="0">
              <a:lnSpc>
                <a:spcPct val="106000"/>
              </a:lnSpc>
              <a:spcBef>
                <a:spcPts val="0"/>
              </a:spcBef>
              <a:spcAft>
                <a:spcPts val="0"/>
              </a:spcAft>
              <a:buClr>
                <a:schemeClr val="dk1"/>
              </a:buClr>
              <a:buSzPts val="1300"/>
              <a:buFont typeface="Ubuntu"/>
              <a:buChar char="•"/>
            </a:pPr>
            <a:r>
              <a:rPr lang="it-IT" sz="1300" i="1" dirty="0">
                <a:latin typeface="Noto Sans Symbols"/>
                <a:ea typeface="Noto Sans Symbols"/>
                <a:cs typeface="Noto Sans Symbols"/>
                <a:sym typeface="Noto Sans Symbols"/>
              </a:rPr>
              <a:t>l’apprendimento non riflessivo che include:</a:t>
            </a:r>
            <a:endParaRPr sz="1300" i="1" dirty="0">
              <a:latin typeface="Noto Sans Symbols"/>
              <a:ea typeface="Noto Sans Symbols"/>
              <a:cs typeface="Noto Sans Symbols"/>
              <a:sym typeface="Noto Sans Symbols"/>
            </a:endParaRPr>
          </a:p>
          <a:p>
            <a:pPr marL="68580" lvl="0" indent="0" algn="l" rtl="0">
              <a:lnSpc>
                <a:spcPct val="106000"/>
              </a:lnSpc>
              <a:spcBef>
                <a:spcPts val="0"/>
              </a:spcBef>
              <a:spcAft>
                <a:spcPts val="0"/>
              </a:spcAft>
              <a:buNone/>
            </a:pPr>
            <a:r>
              <a:rPr lang="it-IT" sz="1300" dirty="0">
                <a:solidFill>
                  <a:schemeClr val="dk1"/>
                </a:solidFill>
                <a:latin typeface="Noto Sans Symbols"/>
                <a:ea typeface="Noto Sans Symbols"/>
                <a:cs typeface="Noto Sans Symbols"/>
                <a:sym typeface="Noto Sans Symbols"/>
              </a:rPr>
              <a:t>l’apprendimento preconscio: che accade a ciascuno come risultato di esperienza a cui non si è  prestata attenzione;</a:t>
            </a:r>
            <a:endParaRPr sz="1300" dirty="0">
              <a:solidFill>
                <a:schemeClr val="dk1"/>
              </a:solidFill>
              <a:latin typeface="Noto Sans Symbols"/>
              <a:ea typeface="Noto Sans Symbols"/>
              <a:cs typeface="Noto Sans Symbols"/>
              <a:sym typeface="Noto Sans Symbols"/>
            </a:endParaRPr>
          </a:p>
          <a:p>
            <a:pPr marL="68580" lvl="0" indent="0" algn="l" rtl="0">
              <a:lnSpc>
                <a:spcPct val="106000"/>
              </a:lnSpc>
              <a:spcBef>
                <a:spcPts val="0"/>
              </a:spcBef>
              <a:spcAft>
                <a:spcPts val="0"/>
              </a:spcAft>
              <a:buNone/>
            </a:pPr>
            <a:r>
              <a:rPr lang="it-IT" sz="1300" dirty="0">
                <a:solidFill>
                  <a:schemeClr val="dk1"/>
                </a:solidFill>
                <a:latin typeface="Noto Sans Symbols"/>
                <a:ea typeface="Noto Sans Symbols"/>
                <a:cs typeface="Noto Sans Symbols"/>
                <a:sym typeface="Noto Sans Symbols"/>
              </a:rPr>
              <a:t>l ’apprendimento di skills: tradizionalmente riferito ad abilità manuali e fisiche;</a:t>
            </a:r>
            <a:endParaRPr sz="1300" dirty="0">
              <a:solidFill>
                <a:schemeClr val="dk1"/>
              </a:solidFill>
              <a:latin typeface="Noto Sans Symbols"/>
              <a:ea typeface="Noto Sans Symbols"/>
              <a:cs typeface="Noto Sans Symbols"/>
              <a:sym typeface="Noto Sans Symbols"/>
            </a:endParaRPr>
          </a:p>
          <a:p>
            <a:pPr marL="68580" lvl="0" indent="0" algn="l" rtl="0">
              <a:lnSpc>
                <a:spcPct val="106000"/>
              </a:lnSpc>
              <a:spcBef>
                <a:spcPts val="0"/>
              </a:spcBef>
              <a:spcAft>
                <a:spcPts val="0"/>
              </a:spcAft>
              <a:buNone/>
            </a:pPr>
            <a:r>
              <a:rPr lang="it-IT" sz="1300" dirty="0">
                <a:solidFill>
                  <a:schemeClr val="dk1"/>
                </a:solidFill>
                <a:latin typeface="Noto Sans Symbols"/>
                <a:ea typeface="Noto Sans Symbols"/>
                <a:cs typeface="Noto Sans Symbols"/>
                <a:sym typeface="Noto Sans Symbols"/>
              </a:rPr>
              <a:t>la memorizzazione; </a:t>
            </a:r>
            <a:endParaRPr sz="1300" dirty="0">
              <a:solidFill>
                <a:schemeClr val="dk1"/>
              </a:solidFill>
              <a:latin typeface="Noto Sans Symbols"/>
              <a:ea typeface="Noto Sans Symbols"/>
              <a:cs typeface="Noto Sans Symbols"/>
              <a:sym typeface="Noto Sans Symbols"/>
            </a:endParaRPr>
          </a:p>
          <a:p>
            <a:pPr marL="457200" lvl="0" indent="-311150" algn="l" rtl="0">
              <a:lnSpc>
                <a:spcPct val="106000"/>
              </a:lnSpc>
              <a:spcBef>
                <a:spcPts val="0"/>
              </a:spcBef>
              <a:spcAft>
                <a:spcPts val="0"/>
              </a:spcAft>
              <a:buClr>
                <a:schemeClr val="dk1"/>
              </a:buClr>
              <a:buSzPts val="1300"/>
              <a:buFont typeface="Ubuntu"/>
              <a:buChar char="•"/>
            </a:pPr>
            <a:r>
              <a:rPr lang="it-IT" sz="1300" i="1" dirty="0">
                <a:latin typeface="Noto Sans Symbols"/>
                <a:ea typeface="Noto Sans Symbols"/>
                <a:cs typeface="Noto Sans Symbols"/>
                <a:sym typeface="Noto Sans Symbols"/>
              </a:rPr>
              <a:t>l’apprendimento riflessivo che include:</a:t>
            </a:r>
            <a:endParaRPr sz="1300" i="1" dirty="0">
              <a:latin typeface="Noto Sans Symbols"/>
              <a:ea typeface="Noto Sans Symbols"/>
              <a:cs typeface="Noto Sans Symbols"/>
              <a:sym typeface="Noto Sans Symbols"/>
            </a:endParaRPr>
          </a:p>
          <a:p>
            <a:pPr marL="68580" lvl="0" indent="0" algn="l" rtl="0">
              <a:lnSpc>
                <a:spcPct val="106000"/>
              </a:lnSpc>
              <a:spcBef>
                <a:spcPts val="0"/>
              </a:spcBef>
              <a:spcAft>
                <a:spcPts val="0"/>
              </a:spcAft>
              <a:buNone/>
            </a:pPr>
            <a:r>
              <a:rPr lang="it-IT" sz="1300" dirty="0">
                <a:solidFill>
                  <a:schemeClr val="dk1"/>
                </a:solidFill>
                <a:latin typeface="Noto Sans Symbols"/>
                <a:ea typeface="Noto Sans Symbols"/>
                <a:cs typeface="Noto Sans Symbols"/>
                <a:sym typeface="Noto Sans Symbols"/>
              </a:rPr>
              <a:t>la speculazione (la persona osserva con intelligenza e prende una decisione basata sul ragionamento);</a:t>
            </a:r>
            <a:endParaRPr sz="1300" dirty="0">
              <a:solidFill>
                <a:schemeClr val="dk1"/>
              </a:solidFill>
              <a:latin typeface="Noto Sans Symbols"/>
              <a:ea typeface="Noto Sans Symbols"/>
              <a:cs typeface="Noto Sans Symbols"/>
              <a:sym typeface="Noto Sans Symbols"/>
            </a:endParaRPr>
          </a:p>
          <a:p>
            <a:pPr marL="68580" lvl="0" indent="0" algn="l" rtl="0">
              <a:lnSpc>
                <a:spcPct val="106000"/>
              </a:lnSpc>
              <a:spcBef>
                <a:spcPts val="0"/>
              </a:spcBef>
              <a:spcAft>
                <a:spcPts val="0"/>
              </a:spcAft>
              <a:buNone/>
            </a:pPr>
            <a:r>
              <a:rPr lang="it-IT" sz="1300" dirty="0">
                <a:solidFill>
                  <a:schemeClr val="dk1"/>
                </a:solidFill>
                <a:latin typeface="Noto Sans Symbols"/>
                <a:ea typeface="Noto Sans Symbols"/>
                <a:cs typeface="Noto Sans Symbols"/>
                <a:sym typeface="Noto Sans Symbols"/>
              </a:rPr>
              <a:t>l’apprendimento riflessivo di skills (riflettere e agire di conseguenza);</a:t>
            </a:r>
            <a:endParaRPr sz="1300" dirty="0">
              <a:solidFill>
                <a:schemeClr val="dk1"/>
              </a:solidFill>
              <a:latin typeface="Noto Sans Symbols"/>
              <a:ea typeface="Noto Sans Symbols"/>
              <a:cs typeface="Noto Sans Symbols"/>
              <a:sym typeface="Noto Sans Symbols"/>
            </a:endParaRPr>
          </a:p>
          <a:p>
            <a:pPr marL="68580" lvl="0" indent="0" algn="l" rtl="0">
              <a:lnSpc>
                <a:spcPct val="106000"/>
              </a:lnSpc>
              <a:spcBef>
                <a:spcPts val="0"/>
              </a:spcBef>
              <a:spcAft>
                <a:spcPts val="0"/>
              </a:spcAft>
              <a:buNone/>
            </a:pPr>
            <a:r>
              <a:rPr lang="it-IT" sz="1300" dirty="0">
                <a:solidFill>
                  <a:schemeClr val="dk1"/>
                </a:solidFill>
                <a:latin typeface="Noto Sans Symbols"/>
                <a:ea typeface="Noto Sans Symbols"/>
                <a:cs typeface="Noto Sans Symbols"/>
                <a:sym typeface="Noto Sans Symbols"/>
              </a:rPr>
              <a:t>l’apprendimento sperimentale (apprendimento pragmatico razionale). </a:t>
            </a:r>
            <a:endParaRPr sz="1300" dirty="0">
              <a:solidFill>
                <a:schemeClr val="dk1"/>
              </a:solidFill>
              <a:latin typeface="Noto Sans Symbols"/>
              <a:ea typeface="Noto Sans Symbols"/>
              <a:cs typeface="Noto Sans Symbols"/>
              <a:sym typeface="Noto Sans Symbols"/>
            </a:endParaRPr>
          </a:p>
          <a:p>
            <a:pPr marL="457200" lvl="0" indent="-317500" algn="l" rtl="0">
              <a:lnSpc>
                <a:spcPct val="106000"/>
              </a:lnSpc>
              <a:spcBef>
                <a:spcPts val="0"/>
              </a:spcBef>
              <a:spcAft>
                <a:spcPts val="0"/>
              </a:spcAft>
              <a:buSzPts val="1800"/>
              <a:buNone/>
            </a:pPr>
            <a:endParaRPr i="1" dirty="0">
              <a:solidFill>
                <a:schemeClr val="lt1"/>
              </a:solidFill>
              <a:latin typeface="Sniglet"/>
              <a:ea typeface="Sniglet"/>
              <a:cs typeface="Sniglet"/>
              <a:sym typeface="Sniglet"/>
            </a:endParaRPr>
          </a:p>
        </p:txBody>
      </p:sp>
      <p:pic>
        <p:nvPicPr>
          <p:cNvPr id="326" name="Google Shape;326;p36" descr="Death_to_stock_communicate_hands_3.jpg"/>
          <p:cNvPicPr preferRelativeResize="0"/>
          <p:nvPr/>
        </p:nvPicPr>
        <p:blipFill rotWithShape="1">
          <a:blip r:embed="rId3">
            <a:alphaModFix/>
          </a:blip>
          <a:srcRect/>
          <a:stretch/>
        </p:blipFill>
        <p:spPr>
          <a:xfrm rot="123228">
            <a:off x="6804238" y="514461"/>
            <a:ext cx="1607232" cy="1607232"/>
          </a:xfrm>
          <a:prstGeom prst="rect">
            <a:avLst/>
          </a:prstGeom>
          <a:noFill/>
          <a:ln>
            <a:noFill/>
          </a:ln>
        </p:spPr>
      </p:pic>
      <p:pic>
        <p:nvPicPr>
          <p:cNvPr id="327" name="Google Shape;327;p36" descr="Death_to_stock_communicate_hands_2.jpg"/>
          <p:cNvPicPr preferRelativeResize="0"/>
          <p:nvPr/>
        </p:nvPicPr>
        <p:blipFill rotWithShape="1">
          <a:blip r:embed="rId4">
            <a:alphaModFix/>
          </a:blip>
          <a:srcRect/>
          <a:stretch/>
        </p:blipFill>
        <p:spPr>
          <a:xfrm rot="123228">
            <a:off x="6804238" y="514461"/>
            <a:ext cx="1607232" cy="1607232"/>
          </a:xfrm>
          <a:prstGeom prst="rect">
            <a:avLst/>
          </a:prstGeom>
          <a:noFill/>
          <a:ln>
            <a:noFill/>
          </a:ln>
        </p:spPr>
      </p:pic>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331"/>
        <p:cNvGrpSpPr/>
        <p:nvPr/>
      </p:nvGrpSpPr>
      <p:grpSpPr>
        <a:xfrm>
          <a:off x="0" y="0"/>
          <a:ext cx="0" cy="0"/>
          <a:chOff x="0" y="0"/>
          <a:chExt cx="0" cy="0"/>
        </a:xfrm>
      </p:grpSpPr>
      <p:sp>
        <p:nvSpPr>
          <p:cNvPr id="332" name="Google Shape;332;p37"/>
          <p:cNvSpPr txBox="1">
            <a:spLocks noGrp="1"/>
          </p:cNvSpPr>
          <p:nvPr>
            <p:ph type="title"/>
          </p:nvPr>
        </p:nvSpPr>
        <p:spPr>
          <a:xfrm>
            <a:off x="647956" y="589788"/>
            <a:ext cx="7290054" cy="952011"/>
          </a:xfrm>
          <a:prstGeom prst="rect">
            <a:avLst/>
          </a:prstGeom>
          <a:noFill/>
          <a:ln>
            <a:noFill/>
          </a:ln>
        </p:spPr>
        <p:txBody>
          <a:bodyPr spcFirstLastPara="1" wrap="square" lIns="91425" tIns="91425" rIns="91425" bIns="91425" anchor="b" anchorCtr="0">
            <a:noAutofit/>
          </a:bodyPr>
          <a:lstStyle/>
          <a:p>
            <a:pPr marL="0" lvl="0" indent="0" algn="ctr" rtl="0">
              <a:lnSpc>
                <a:spcPct val="100000"/>
              </a:lnSpc>
              <a:spcBef>
                <a:spcPts val="0"/>
              </a:spcBef>
              <a:spcAft>
                <a:spcPts val="0"/>
              </a:spcAft>
              <a:buClr>
                <a:srgbClr val="0C0C0C"/>
              </a:buClr>
              <a:buSzPts val="2800"/>
              <a:buFont typeface="Twentieth Century"/>
              <a:buNone/>
            </a:pPr>
            <a:endParaRPr sz="2000" dirty="0">
              <a:latin typeface="Ubuntu"/>
              <a:ea typeface="Ubuntu"/>
              <a:cs typeface="Ubuntu"/>
              <a:sym typeface="Ubuntu"/>
            </a:endParaRPr>
          </a:p>
          <a:p>
            <a:pPr marL="0" lvl="0" indent="0" algn="ctr" rtl="0">
              <a:lnSpc>
                <a:spcPct val="100000"/>
              </a:lnSpc>
              <a:spcBef>
                <a:spcPts val="0"/>
              </a:spcBef>
              <a:spcAft>
                <a:spcPts val="0"/>
              </a:spcAft>
              <a:buClr>
                <a:srgbClr val="0C0C0C"/>
              </a:buClr>
              <a:buSzPts val="2800"/>
              <a:buFont typeface="Twentieth Century"/>
              <a:buNone/>
            </a:pPr>
            <a:endParaRPr sz="2000" dirty="0">
              <a:solidFill>
                <a:srgbClr val="000000"/>
              </a:solidFill>
              <a:latin typeface="Noto Sans Symbols"/>
              <a:ea typeface="Noto Sans Symbols"/>
              <a:cs typeface="Noto Sans Symbols"/>
              <a:sym typeface="Noto Sans Symbols"/>
            </a:endParaRPr>
          </a:p>
          <a:p>
            <a:pPr marL="0" lvl="0" indent="0" algn="ctr">
              <a:lnSpc>
                <a:spcPct val="100000"/>
              </a:lnSpc>
              <a:buClr>
                <a:srgbClr val="000000"/>
              </a:buClr>
              <a:buSzPts val="2800"/>
            </a:pPr>
            <a:r>
              <a:rPr lang="it-IT" sz="2000" dirty="0">
                <a:solidFill>
                  <a:srgbClr val="000000"/>
                </a:solidFill>
                <a:sym typeface="Noto Sans Symbols"/>
              </a:rPr>
              <a:t>APPRENDIMENTO ESPERIENZIALE – JARVIS</a:t>
            </a:r>
            <a:endParaRPr sz="2000" dirty="0">
              <a:solidFill>
                <a:srgbClr val="000000"/>
              </a:solidFill>
              <a:sym typeface="Noto Sans Symbols"/>
            </a:endParaRPr>
          </a:p>
          <a:p>
            <a:pPr marL="0" lvl="0" indent="0" algn="ctr" rtl="0">
              <a:lnSpc>
                <a:spcPct val="100000"/>
              </a:lnSpc>
              <a:spcBef>
                <a:spcPts val="0"/>
              </a:spcBef>
              <a:spcAft>
                <a:spcPts val="0"/>
              </a:spcAft>
              <a:buClr>
                <a:srgbClr val="0C0C0C"/>
              </a:buClr>
              <a:buSzPts val="2800"/>
              <a:buFont typeface="Twentieth Century"/>
              <a:buNone/>
            </a:pPr>
            <a:endParaRPr sz="2000" dirty="0">
              <a:latin typeface="Ubuntu"/>
              <a:ea typeface="Ubuntu"/>
              <a:cs typeface="Ubuntu"/>
              <a:sym typeface="Ubuntu"/>
            </a:endParaRPr>
          </a:p>
        </p:txBody>
      </p:sp>
      <p:sp>
        <p:nvSpPr>
          <p:cNvPr id="333" name="Google Shape;333;p37"/>
          <p:cNvSpPr txBox="1">
            <a:spLocks noGrp="1"/>
          </p:cNvSpPr>
          <p:nvPr>
            <p:ph type="body" idx="1"/>
          </p:nvPr>
        </p:nvSpPr>
        <p:spPr>
          <a:xfrm>
            <a:off x="756771" y="1714500"/>
            <a:ext cx="7290000" cy="3017400"/>
          </a:xfrm>
          <a:prstGeom prst="rect">
            <a:avLst/>
          </a:prstGeom>
          <a:noFill/>
          <a:ln>
            <a:noFill/>
          </a:ln>
        </p:spPr>
        <p:txBody>
          <a:bodyPr spcFirstLastPara="1" wrap="square" lIns="91425" tIns="91425" rIns="91425" bIns="91425" anchor="t" anchorCtr="0">
            <a:noAutofit/>
          </a:bodyPr>
          <a:lstStyle/>
          <a:p>
            <a:pPr marL="457200" lvl="0" indent="-317500" algn="just" rtl="0">
              <a:lnSpc>
                <a:spcPct val="106000"/>
              </a:lnSpc>
              <a:spcBef>
                <a:spcPts val="0"/>
              </a:spcBef>
              <a:spcAft>
                <a:spcPts val="0"/>
              </a:spcAft>
              <a:buSzPts val="1400"/>
              <a:buNone/>
            </a:pPr>
            <a:r>
              <a:rPr lang="it-IT" sz="1300" dirty="0">
                <a:solidFill>
                  <a:schemeClr val="dk1"/>
                </a:solidFill>
                <a:latin typeface="Noto Sans Symbols"/>
                <a:ea typeface="Noto Sans Symbols"/>
                <a:cs typeface="Noto Sans Symbols"/>
                <a:sym typeface="Noto Sans Symbols"/>
              </a:rPr>
              <a:t>Per Jarvis il primo percorso non porta ad apprendimento, mentre le ultime tre vie </a:t>
            </a:r>
          </a:p>
          <a:p>
            <a:pPr marL="457200" lvl="0" indent="-317500" algn="just" rtl="0">
              <a:lnSpc>
                <a:spcPct val="106000"/>
              </a:lnSpc>
              <a:spcBef>
                <a:spcPts val="0"/>
              </a:spcBef>
              <a:spcAft>
                <a:spcPts val="0"/>
              </a:spcAft>
              <a:buSzPts val="1400"/>
              <a:buNone/>
            </a:pPr>
            <a:r>
              <a:rPr lang="it-IT" sz="1300" dirty="0">
                <a:solidFill>
                  <a:schemeClr val="dk1"/>
                </a:solidFill>
                <a:latin typeface="Noto Sans Symbols"/>
                <a:ea typeface="Noto Sans Symbols"/>
                <a:cs typeface="Noto Sans Symbols"/>
                <a:sym typeface="Noto Sans Symbols"/>
              </a:rPr>
              <a:t>costituiscono “</a:t>
            </a:r>
            <a:r>
              <a:rPr lang="it-IT" sz="1300" dirty="0" err="1">
                <a:solidFill>
                  <a:schemeClr val="dk1"/>
                </a:solidFill>
                <a:latin typeface="Noto Sans Symbols"/>
                <a:ea typeface="Noto Sans Symbols"/>
                <a:cs typeface="Noto Sans Symbols"/>
                <a:sym typeface="Noto Sans Symbols"/>
              </a:rPr>
              <a:t>higher</a:t>
            </a:r>
            <a:r>
              <a:rPr lang="it-IT" sz="1300" dirty="0">
                <a:solidFill>
                  <a:schemeClr val="dk1"/>
                </a:solidFill>
                <a:latin typeface="Noto Sans Symbols"/>
                <a:ea typeface="Noto Sans Symbols"/>
                <a:cs typeface="Noto Sans Symbols"/>
                <a:sym typeface="Noto Sans Symbols"/>
              </a:rPr>
              <a:t> </a:t>
            </a:r>
            <a:r>
              <a:rPr lang="it-IT" sz="1300" dirty="0" err="1">
                <a:solidFill>
                  <a:schemeClr val="dk1"/>
                </a:solidFill>
                <a:latin typeface="Noto Sans Symbols"/>
                <a:ea typeface="Noto Sans Symbols"/>
                <a:cs typeface="Noto Sans Symbols"/>
                <a:sym typeface="Noto Sans Symbols"/>
              </a:rPr>
              <a:t>forms</a:t>
            </a:r>
            <a:r>
              <a:rPr lang="it-IT" sz="1300" dirty="0">
                <a:solidFill>
                  <a:schemeClr val="dk1"/>
                </a:solidFill>
                <a:latin typeface="Noto Sans Symbols"/>
                <a:ea typeface="Noto Sans Symbols"/>
                <a:cs typeface="Noto Sans Symbols"/>
                <a:sym typeface="Noto Sans Symbols"/>
              </a:rPr>
              <a:t> of learning”. </a:t>
            </a:r>
            <a:endParaRPr sz="1300" dirty="0">
              <a:solidFill>
                <a:schemeClr val="dk1"/>
              </a:solidFill>
              <a:latin typeface="Noto Sans Symbols"/>
              <a:ea typeface="Noto Sans Symbols"/>
              <a:cs typeface="Noto Sans Symbols"/>
              <a:sym typeface="Noto Sans Symbols"/>
            </a:endParaRPr>
          </a:p>
          <a:p>
            <a:pPr marL="457200" lvl="0" indent="-317500" algn="just" rtl="0">
              <a:lnSpc>
                <a:spcPct val="106000"/>
              </a:lnSpc>
              <a:spcBef>
                <a:spcPts val="0"/>
              </a:spcBef>
              <a:spcAft>
                <a:spcPts val="0"/>
              </a:spcAft>
              <a:buSzPts val="1400"/>
              <a:buNone/>
            </a:pPr>
            <a:r>
              <a:rPr lang="it-IT" sz="1300" dirty="0">
                <a:solidFill>
                  <a:schemeClr val="dk1"/>
                </a:solidFill>
                <a:latin typeface="Noto Sans Symbols"/>
                <a:ea typeface="Noto Sans Symbols"/>
                <a:cs typeface="Noto Sans Symbols"/>
                <a:sym typeface="Noto Sans Symbols"/>
              </a:rPr>
              <a:t>Il modello di Jarvis si caratterizza quindi per un forte interesse alle diverse vie di apprendimento</a:t>
            </a:r>
          </a:p>
          <a:p>
            <a:pPr marL="457200" lvl="0" indent="-317500" algn="just" rtl="0">
              <a:lnSpc>
                <a:spcPct val="106000"/>
              </a:lnSpc>
              <a:spcBef>
                <a:spcPts val="0"/>
              </a:spcBef>
              <a:spcAft>
                <a:spcPts val="0"/>
              </a:spcAft>
              <a:buSzPts val="1400"/>
              <a:buNone/>
            </a:pPr>
            <a:r>
              <a:rPr lang="it-IT" sz="1300" dirty="0">
                <a:solidFill>
                  <a:schemeClr val="dk1"/>
                </a:solidFill>
                <a:latin typeface="Noto Sans Symbols"/>
                <a:ea typeface="Noto Sans Symbols"/>
                <a:cs typeface="Noto Sans Symbols"/>
                <a:sym typeface="Noto Sans Symbols"/>
              </a:rPr>
              <a:t>fondato sull’apprendimento esperienziale tuttavia, a differenza di altri teorici, Jarvis dà grande valore</a:t>
            </a:r>
          </a:p>
          <a:p>
            <a:pPr marL="457200" lvl="0" indent="-317500" algn="just" rtl="0">
              <a:lnSpc>
                <a:spcPct val="106000"/>
              </a:lnSpc>
              <a:spcBef>
                <a:spcPts val="0"/>
              </a:spcBef>
              <a:spcAft>
                <a:spcPts val="0"/>
              </a:spcAft>
              <a:buSzPts val="1400"/>
              <a:buNone/>
            </a:pPr>
            <a:r>
              <a:rPr lang="it-IT" sz="1300" dirty="0">
                <a:solidFill>
                  <a:schemeClr val="dk1"/>
                </a:solidFill>
                <a:latin typeface="Noto Sans Symbols"/>
                <a:ea typeface="Noto Sans Symbols"/>
                <a:cs typeface="Noto Sans Symbols"/>
                <a:sym typeface="Noto Sans Symbols"/>
              </a:rPr>
              <a:t>all’insegnamento, inteso non come trasmissione di contenuti quanto piuttosto come via che stimola</a:t>
            </a:r>
          </a:p>
          <a:p>
            <a:pPr marL="457200" lvl="0" indent="-317500" algn="just" rtl="0">
              <a:lnSpc>
                <a:spcPct val="106000"/>
              </a:lnSpc>
              <a:spcBef>
                <a:spcPts val="0"/>
              </a:spcBef>
              <a:spcAft>
                <a:spcPts val="0"/>
              </a:spcAft>
              <a:buSzPts val="1400"/>
              <a:buNone/>
            </a:pPr>
            <a:r>
              <a:rPr lang="it-IT" sz="1300" dirty="0">
                <a:solidFill>
                  <a:schemeClr val="dk1"/>
                </a:solidFill>
                <a:latin typeface="Noto Sans Symbols"/>
                <a:ea typeface="Noto Sans Symbols"/>
                <a:cs typeface="Noto Sans Symbols"/>
                <a:sym typeface="Noto Sans Symbols"/>
              </a:rPr>
              <a:t>l’autonomia.                                                                                          </a:t>
            </a:r>
            <a:endParaRPr sz="1300" dirty="0">
              <a:solidFill>
                <a:schemeClr val="dk1"/>
              </a:solidFill>
              <a:latin typeface="Noto Sans Symbols"/>
              <a:ea typeface="Noto Sans Symbols"/>
              <a:cs typeface="Noto Sans Symbols"/>
              <a:sym typeface="Noto Sans Symbols"/>
            </a:endParaRPr>
          </a:p>
          <a:p>
            <a:pPr marL="457200" lvl="0" indent="-317500" algn="just" rtl="0">
              <a:lnSpc>
                <a:spcPct val="106000"/>
              </a:lnSpc>
              <a:spcBef>
                <a:spcPts val="0"/>
              </a:spcBef>
              <a:spcAft>
                <a:spcPts val="0"/>
              </a:spcAft>
              <a:buSzPts val="1400"/>
              <a:buNone/>
            </a:pPr>
            <a:r>
              <a:rPr lang="it-IT" sz="1300" dirty="0">
                <a:solidFill>
                  <a:schemeClr val="dk1"/>
                </a:solidFill>
                <a:latin typeface="Noto Sans Symbols"/>
                <a:ea typeface="Noto Sans Symbols"/>
                <a:cs typeface="Noto Sans Symbols"/>
                <a:sym typeface="Noto Sans Symbols"/>
              </a:rPr>
              <a:t>Negli ultimi scritti pone attenzione alle pratiche didattiche utili con apprendenti adulti. Individua così</a:t>
            </a:r>
          </a:p>
          <a:p>
            <a:pPr marL="457200" lvl="0" indent="-317500" algn="just" rtl="0">
              <a:lnSpc>
                <a:spcPct val="106000"/>
              </a:lnSpc>
              <a:spcBef>
                <a:spcPts val="0"/>
              </a:spcBef>
              <a:spcAft>
                <a:spcPts val="0"/>
              </a:spcAft>
              <a:buSzPts val="1400"/>
              <a:buNone/>
            </a:pPr>
            <a:r>
              <a:rPr lang="it-IT" sz="1300" dirty="0">
                <a:solidFill>
                  <a:schemeClr val="dk1"/>
                </a:solidFill>
                <a:latin typeface="Noto Sans Symbols"/>
                <a:ea typeface="Noto Sans Symbols"/>
                <a:cs typeface="Noto Sans Symbols"/>
                <a:sym typeface="Noto Sans Symbols"/>
              </a:rPr>
              <a:t>una distinzione fra stili e metodi di insegnamento. I primi contemplano gli atteggiamenti utilizzat</a:t>
            </a:r>
            <a:r>
              <a:rPr lang="it-IT" sz="1300" dirty="0">
                <a:latin typeface="Noto Sans Symbols"/>
                <a:ea typeface="Noto Sans Symbols"/>
                <a:cs typeface="Noto Sans Symbols"/>
                <a:sym typeface="Noto Sans Symbols"/>
              </a:rPr>
              <a:t>i in</a:t>
            </a:r>
          </a:p>
          <a:p>
            <a:pPr marL="457200" lvl="0" indent="-317500" algn="just" rtl="0">
              <a:lnSpc>
                <a:spcPct val="106000"/>
              </a:lnSpc>
              <a:spcBef>
                <a:spcPts val="0"/>
              </a:spcBef>
              <a:spcAft>
                <a:spcPts val="0"/>
              </a:spcAft>
              <a:buSzPts val="1400"/>
              <a:buNone/>
            </a:pPr>
            <a:r>
              <a:rPr lang="it-IT" sz="1300" dirty="0">
                <a:latin typeface="Noto Sans Symbols"/>
                <a:ea typeface="Noto Sans Symbols"/>
                <a:cs typeface="Noto Sans Symbols"/>
                <a:sym typeface="Noto Sans Symbols"/>
              </a:rPr>
              <a:t>situazioni di </a:t>
            </a:r>
            <a:r>
              <a:rPr lang="it-IT" sz="1300" dirty="0">
                <a:solidFill>
                  <a:schemeClr val="dk1"/>
                </a:solidFill>
                <a:latin typeface="Noto Sans Symbols"/>
                <a:ea typeface="Noto Sans Symbols"/>
                <a:cs typeface="Noto Sans Symbols"/>
                <a:sym typeface="Noto Sans Symbols"/>
              </a:rPr>
              <a:t>apprendimento (didattico, socratico, di facilitazione), i secondi invece sono le procedure</a:t>
            </a:r>
          </a:p>
          <a:p>
            <a:pPr marL="457200" lvl="0" indent="-317500" algn="just" rtl="0">
              <a:lnSpc>
                <a:spcPct val="106000"/>
              </a:lnSpc>
              <a:spcBef>
                <a:spcPts val="0"/>
              </a:spcBef>
              <a:spcAft>
                <a:spcPts val="0"/>
              </a:spcAft>
              <a:buSzPts val="1400"/>
              <a:buNone/>
            </a:pPr>
            <a:r>
              <a:rPr lang="it-IT" sz="1300" dirty="0">
                <a:solidFill>
                  <a:schemeClr val="dk1"/>
                </a:solidFill>
                <a:latin typeface="Noto Sans Symbols"/>
                <a:ea typeface="Noto Sans Symbols"/>
                <a:cs typeface="Noto Sans Symbols"/>
                <a:sym typeface="Noto Sans Symbols"/>
              </a:rPr>
              <a:t>attraverso cui si realizzano gli specifici comportamenti finalizzati all’apprendimento /centrati</a:t>
            </a:r>
          </a:p>
          <a:p>
            <a:pPr marL="457200" lvl="0" indent="-317500" algn="just" rtl="0">
              <a:lnSpc>
                <a:spcPct val="106000"/>
              </a:lnSpc>
              <a:spcBef>
                <a:spcPts val="0"/>
              </a:spcBef>
              <a:spcAft>
                <a:spcPts val="0"/>
              </a:spcAft>
              <a:buSzPts val="1400"/>
              <a:buNone/>
            </a:pPr>
            <a:r>
              <a:rPr lang="it-IT" sz="1300" dirty="0">
                <a:solidFill>
                  <a:schemeClr val="dk1"/>
                </a:solidFill>
                <a:latin typeface="Noto Sans Symbols"/>
                <a:ea typeface="Noto Sans Symbols"/>
                <a:cs typeface="Noto Sans Symbols"/>
                <a:sym typeface="Noto Sans Symbols"/>
              </a:rPr>
              <a:t>s</a:t>
            </a:r>
            <a:r>
              <a:rPr lang="it-IT" sz="1300" dirty="0">
                <a:latin typeface="Noto Sans Symbols"/>
                <a:ea typeface="Noto Sans Symbols"/>
                <a:cs typeface="Noto Sans Symbols"/>
                <a:sym typeface="Noto Sans Symbols"/>
              </a:rPr>
              <a:t>ull’insegnante, sugli apprendenti, sul gruppo)</a:t>
            </a:r>
            <a:r>
              <a:rPr lang="it-IT" sz="1300" dirty="0">
                <a:solidFill>
                  <a:schemeClr val="dk1"/>
                </a:solidFill>
                <a:latin typeface="Noto Sans Symbols"/>
                <a:ea typeface="Noto Sans Symbols"/>
                <a:cs typeface="Noto Sans Symbols"/>
                <a:sym typeface="Noto Sans Symbols"/>
              </a:rPr>
              <a:t>.</a:t>
            </a:r>
            <a:endParaRPr sz="1300" dirty="0">
              <a:solidFill>
                <a:schemeClr val="dk1"/>
              </a:solidFill>
              <a:latin typeface="Noto Sans Symbols"/>
              <a:ea typeface="Noto Sans Symbols"/>
              <a:cs typeface="Noto Sans Symbols"/>
              <a:sym typeface="Noto Sans Symbols"/>
            </a:endParaRPr>
          </a:p>
          <a:p>
            <a:pPr marL="457200" lvl="0" indent="-317500" algn="just" rtl="0">
              <a:lnSpc>
                <a:spcPct val="106000"/>
              </a:lnSpc>
              <a:spcBef>
                <a:spcPts val="0"/>
              </a:spcBef>
              <a:spcAft>
                <a:spcPts val="0"/>
              </a:spcAft>
              <a:buSzPts val="1400"/>
              <a:buNone/>
            </a:pPr>
            <a:r>
              <a:rPr lang="it-IT" sz="1300" dirty="0">
                <a:solidFill>
                  <a:schemeClr val="dk1"/>
                </a:solidFill>
                <a:latin typeface="Noto Sans Symbols"/>
                <a:ea typeface="Noto Sans Symbols"/>
                <a:cs typeface="Noto Sans Symbols"/>
                <a:sym typeface="Noto Sans Symbols"/>
              </a:rPr>
              <a:t>Questa visione pone al centro la dimensione dell’intenzionalità, ma anche della negoziazione tra i</a:t>
            </a:r>
          </a:p>
          <a:p>
            <a:pPr marL="457200" lvl="0" indent="-317500" algn="just" rtl="0">
              <a:lnSpc>
                <a:spcPct val="106000"/>
              </a:lnSpc>
              <a:spcBef>
                <a:spcPts val="0"/>
              </a:spcBef>
              <a:spcAft>
                <a:spcPts val="0"/>
              </a:spcAft>
              <a:buSzPts val="1400"/>
              <a:buNone/>
            </a:pPr>
            <a:r>
              <a:rPr lang="it-IT" sz="1300" dirty="0">
                <a:solidFill>
                  <a:schemeClr val="dk1"/>
                </a:solidFill>
                <a:latin typeface="Noto Sans Symbols"/>
                <a:ea typeface="Noto Sans Symbols"/>
                <a:cs typeface="Noto Sans Symbols"/>
                <a:sym typeface="Noto Sans Symbols"/>
              </a:rPr>
              <a:t>soggetti coinvolti nel processo di apprendimento.</a:t>
            </a:r>
            <a:endParaRPr sz="1300" dirty="0">
              <a:solidFill>
                <a:schemeClr val="dk1"/>
              </a:solidFill>
              <a:latin typeface="Noto Sans Symbols"/>
              <a:ea typeface="Noto Sans Symbols"/>
              <a:cs typeface="Noto Sans Symbols"/>
              <a:sym typeface="Noto Sans Symbols"/>
            </a:endParaRPr>
          </a:p>
        </p:txBody>
      </p:sp>
      <p:pic>
        <p:nvPicPr>
          <p:cNvPr id="334" name="Google Shape;334;p37" descr="Death_to_stock_communicate_hands_3.jpg"/>
          <p:cNvPicPr preferRelativeResize="0"/>
          <p:nvPr/>
        </p:nvPicPr>
        <p:blipFill rotWithShape="1">
          <a:blip r:embed="rId3">
            <a:alphaModFix/>
          </a:blip>
          <a:srcRect/>
          <a:stretch/>
        </p:blipFill>
        <p:spPr>
          <a:xfrm rot="123228">
            <a:off x="6804238" y="514461"/>
            <a:ext cx="1607232" cy="1607232"/>
          </a:xfrm>
          <a:prstGeom prst="rect">
            <a:avLst/>
          </a:prstGeom>
          <a:noFill/>
          <a:ln>
            <a:noFill/>
          </a:ln>
        </p:spPr>
      </p:pic>
      <p:pic>
        <p:nvPicPr>
          <p:cNvPr id="335" name="Google Shape;335;p37" descr="Death_to_stock_communicate_hands_2.jpg"/>
          <p:cNvPicPr preferRelativeResize="0"/>
          <p:nvPr/>
        </p:nvPicPr>
        <p:blipFill rotWithShape="1">
          <a:blip r:embed="rId4">
            <a:alphaModFix/>
          </a:blip>
          <a:srcRect/>
          <a:stretch/>
        </p:blipFill>
        <p:spPr>
          <a:xfrm rot="123228">
            <a:off x="6804238" y="514461"/>
            <a:ext cx="1607232" cy="1607232"/>
          </a:xfrm>
          <a:prstGeom prst="rect">
            <a:avLst/>
          </a:prstGeom>
          <a:noFill/>
          <a:ln>
            <a:noFill/>
          </a:ln>
        </p:spPr>
      </p:pic>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339"/>
        <p:cNvGrpSpPr/>
        <p:nvPr/>
      </p:nvGrpSpPr>
      <p:grpSpPr>
        <a:xfrm>
          <a:off x="0" y="0"/>
          <a:ext cx="0" cy="0"/>
          <a:chOff x="0" y="0"/>
          <a:chExt cx="0" cy="0"/>
        </a:xfrm>
      </p:grpSpPr>
      <p:sp>
        <p:nvSpPr>
          <p:cNvPr id="340" name="Google Shape;340;p38"/>
          <p:cNvSpPr txBox="1">
            <a:spLocks noGrp="1"/>
          </p:cNvSpPr>
          <p:nvPr>
            <p:ph type="title"/>
          </p:nvPr>
        </p:nvSpPr>
        <p:spPr>
          <a:xfrm>
            <a:off x="926971" y="348287"/>
            <a:ext cx="7290000" cy="953231"/>
          </a:xfrm>
          <a:prstGeom prst="rect">
            <a:avLst/>
          </a:prstGeom>
          <a:noFill/>
          <a:ln>
            <a:noFill/>
          </a:ln>
        </p:spPr>
        <p:txBody>
          <a:bodyPr spcFirstLastPara="1" wrap="square" lIns="91425" tIns="91425" rIns="91425" bIns="91425" anchor="b" anchorCtr="0">
            <a:noAutofit/>
          </a:bodyPr>
          <a:lstStyle/>
          <a:p>
            <a:pPr algn="ctr">
              <a:lnSpc>
                <a:spcPct val="100000"/>
              </a:lnSpc>
              <a:buClr>
                <a:srgbClr val="000000"/>
              </a:buClr>
              <a:buSzPts val="2800"/>
            </a:pPr>
            <a:r>
              <a:rPr lang="it-IT" sz="2000" dirty="0">
                <a:solidFill>
                  <a:srgbClr val="000000"/>
                </a:solidFill>
                <a:sym typeface="Noto Sans Symbols"/>
              </a:rPr>
              <a:t>TEORIE BASATE SULLE MODALITÀ DI APPRENDIMENTO</a:t>
            </a:r>
            <a:endParaRPr sz="2000" dirty="0">
              <a:solidFill>
                <a:srgbClr val="000000"/>
              </a:solidFill>
              <a:sym typeface="Noto Sans Symbols"/>
            </a:endParaRPr>
          </a:p>
        </p:txBody>
      </p:sp>
      <p:sp>
        <p:nvSpPr>
          <p:cNvPr id="341" name="Google Shape;341;p38"/>
          <p:cNvSpPr txBox="1">
            <a:spLocks noGrp="1"/>
          </p:cNvSpPr>
          <p:nvPr>
            <p:ph type="body" idx="1"/>
          </p:nvPr>
        </p:nvSpPr>
        <p:spPr>
          <a:xfrm>
            <a:off x="768096" y="1714500"/>
            <a:ext cx="7290055" cy="3017520"/>
          </a:xfrm>
          <a:prstGeom prst="rect">
            <a:avLst/>
          </a:prstGeom>
          <a:noFill/>
          <a:ln>
            <a:noFill/>
          </a:ln>
        </p:spPr>
        <p:txBody>
          <a:bodyPr spcFirstLastPara="1" wrap="square" lIns="91425" tIns="91425" rIns="91425" bIns="91425" anchor="t" anchorCtr="0">
            <a:noAutofit/>
          </a:bodyPr>
          <a:lstStyle/>
          <a:p>
            <a:pPr marL="457200" lvl="0" indent="-317500" algn="just" rtl="0">
              <a:lnSpc>
                <a:spcPct val="106000"/>
              </a:lnSpc>
              <a:spcBef>
                <a:spcPts val="0"/>
              </a:spcBef>
              <a:spcAft>
                <a:spcPts val="0"/>
              </a:spcAft>
              <a:buSzPts val="1400"/>
              <a:buNone/>
            </a:pPr>
            <a:r>
              <a:rPr lang="it-IT" sz="1400">
                <a:solidFill>
                  <a:schemeClr val="dk1"/>
                </a:solidFill>
                <a:latin typeface="Noto Sans Symbols"/>
                <a:ea typeface="Noto Sans Symbols"/>
                <a:cs typeface="Noto Sans Symbols"/>
                <a:sym typeface="Noto Sans Symbols"/>
              </a:rPr>
              <a:t>Il modello di apprendimento esperienziale sviluppato da David Kolb (1984), esplora</a:t>
            </a:r>
            <a:endParaRPr sz="1400">
              <a:latin typeface="Noto Sans Symbols"/>
              <a:ea typeface="Noto Sans Symbols"/>
              <a:cs typeface="Noto Sans Symbols"/>
              <a:sym typeface="Noto Sans Symbols"/>
            </a:endParaRPr>
          </a:p>
          <a:p>
            <a:pPr marL="457200" lvl="0" indent="-317500" algn="just" rtl="0">
              <a:lnSpc>
                <a:spcPct val="106000"/>
              </a:lnSpc>
              <a:spcBef>
                <a:spcPts val="0"/>
              </a:spcBef>
              <a:spcAft>
                <a:spcPts val="0"/>
              </a:spcAft>
              <a:buSzPts val="1400"/>
              <a:buNone/>
            </a:pPr>
            <a:r>
              <a:rPr lang="it-IT" sz="1400">
                <a:solidFill>
                  <a:schemeClr val="dk1"/>
                </a:solidFill>
                <a:latin typeface="Noto Sans Symbols"/>
                <a:ea typeface="Noto Sans Symbols"/>
                <a:cs typeface="Noto Sans Symbols"/>
                <a:sym typeface="Noto Sans Symbols"/>
              </a:rPr>
              <a:t>i processi associati alle esperienze concrete e i diversi stili di apprendimento che in</a:t>
            </a:r>
            <a:endParaRPr sz="1400">
              <a:latin typeface="Noto Sans Symbols"/>
              <a:ea typeface="Noto Sans Symbols"/>
              <a:cs typeface="Noto Sans Symbols"/>
              <a:sym typeface="Noto Sans Symbols"/>
            </a:endParaRPr>
          </a:p>
          <a:p>
            <a:pPr marL="457200" lvl="0" indent="-317500" algn="just" rtl="0">
              <a:lnSpc>
                <a:spcPct val="106000"/>
              </a:lnSpc>
              <a:spcBef>
                <a:spcPts val="0"/>
              </a:spcBef>
              <a:spcAft>
                <a:spcPts val="0"/>
              </a:spcAft>
              <a:buSzPts val="1400"/>
              <a:buNone/>
            </a:pPr>
            <a:r>
              <a:rPr lang="it-IT" sz="1400">
                <a:solidFill>
                  <a:schemeClr val="dk1"/>
                </a:solidFill>
                <a:latin typeface="Noto Sans Symbols"/>
                <a:ea typeface="Noto Sans Symbols"/>
                <a:cs typeface="Noto Sans Symbols"/>
                <a:sym typeface="Noto Sans Symbols"/>
              </a:rPr>
              <a:t>essi possono essere coinvolti. Le quattro fasi dell’apprendimento individuate da</a:t>
            </a:r>
            <a:endParaRPr sz="1400">
              <a:latin typeface="Noto Sans Symbols"/>
              <a:ea typeface="Noto Sans Symbols"/>
              <a:cs typeface="Noto Sans Symbols"/>
              <a:sym typeface="Noto Sans Symbols"/>
            </a:endParaRPr>
          </a:p>
          <a:p>
            <a:pPr marL="457200" lvl="0" indent="-317500" algn="just" rtl="0">
              <a:lnSpc>
                <a:spcPct val="106000"/>
              </a:lnSpc>
              <a:spcBef>
                <a:spcPts val="0"/>
              </a:spcBef>
              <a:spcAft>
                <a:spcPts val="0"/>
              </a:spcAft>
              <a:buSzPts val="1400"/>
              <a:buNone/>
            </a:pPr>
            <a:r>
              <a:rPr lang="it-IT" sz="1400">
                <a:solidFill>
                  <a:schemeClr val="dk1"/>
                </a:solidFill>
                <a:latin typeface="Noto Sans Symbols"/>
                <a:ea typeface="Noto Sans Symbols"/>
                <a:cs typeface="Noto Sans Symbols"/>
                <a:sym typeface="Noto Sans Symbols"/>
              </a:rPr>
              <a:t>Kolb in collaborazione con Roger Fry  sono: </a:t>
            </a:r>
            <a:endParaRPr sz="1400">
              <a:solidFill>
                <a:schemeClr val="dk1"/>
              </a:solidFill>
              <a:latin typeface="Noto Sans Symbols"/>
              <a:ea typeface="Noto Sans Symbols"/>
              <a:cs typeface="Noto Sans Symbols"/>
              <a:sym typeface="Noto Sans Symbols"/>
            </a:endParaRPr>
          </a:p>
          <a:p>
            <a:pPr marL="457200" lvl="0" indent="-317500" algn="just" rtl="0">
              <a:lnSpc>
                <a:spcPct val="106000"/>
              </a:lnSpc>
              <a:spcBef>
                <a:spcPts val="0"/>
              </a:spcBef>
              <a:spcAft>
                <a:spcPts val="0"/>
              </a:spcAft>
              <a:buClr>
                <a:schemeClr val="dk1"/>
              </a:buClr>
              <a:buSzPts val="1120"/>
              <a:buFont typeface="Arial"/>
              <a:buChar char="•"/>
            </a:pPr>
            <a:r>
              <a:rPr lang="it-IT" sz="1400">
                <a:solidFill>
                  <a:schemeClr val="dk1"/>
                </a:solidFill>
                <a:latin typeface="Noto Sans Symbols"/>
                <a:ea typeface="Noto Sans Symbols"/>
                <a:cs typeface="Noto Sans Symbols"/>
                <a:sym typeface="Noto Sans Symbols"/>
              </a:rPr>
              <a:t>l’esperienza concreta, </a:t>
            </a:r>
            <a:endParaRPr sz="1400">
              <a:solidFill>
                <a:schemeClr val="dk1"/>
              </a:solidFill>
              <a:latin typeface="Noto Sans Symbols"/>
              <a:ea typeface="Noto Sans Symbols"/>
              <a:cs typeface="Noto Sans Symbols"/>
              <a:sym typeface="Noto Sans Symbols"/>
            </a:endParaRPr>
          </a:p>
          <a:p>
            <a:pPr marL="457200" lvl="0" indent="-317500" algn="just" rtl="0">
              <a:lnSpc>
                <a:spcPct val="106000"/>
              </a:lnSpc>
              <a:spcBef>
                <a:spcPts val="0"/>
              </a:spcBef>
              <a:spcAft>
                <a:spcPts val="0"/>
              </a:spcAft>
              <a:buClr>
                <a:schemeClr val="dk1"/>
              </a:buClr>
              <a:buSzPts val="1120"/>
              <a:buFont typeface="Arial"/>
              <a:buChar char="•"/>
            </a:pPr>
            <a:r>
              <a:rPr lang="it-IT" sz="1400">
                <a:solidFill>
                  <a:schemeClr val="dk1"/>
                </a:solidFill>
                <a:latin typeface="Noto Sans Symbols"/>
                <a:ea typeface="Noto Sans Symbols"/>
                <a:cs typeface="Noto Sans Symbols"/>
                <a:sym typeface="Noto Sans Symbols"/>
              </a:rPr>
              <a:t>l’osservazione riflessiva, </a:t>
            </a:r>
            <a:endParaRPr sz="1400">
              <a:solidFill>
                <a:schemeClr val="dk1"/>
              </a:solidFill>
              <a:latin typeface="Noto Sans Symbols"/>
              <a:ea typeface="Noto Sans Symbols"/>
              <a:cs typeface="Noto Sans Symbols"/>
              <a:sym typeface="Noto Sans Symbols"/>
            </a:endParaRPr>
          </a:p>
          <a:p>
            <a:pPr marL="457200" lvl="0" indent="-317500" algn="just" rtl="0">
              <a:lnSpc>
                <a:spcPct val="106000"/>
              </a:lnSpc>
              <a:spcBef>
                <a:spcPts val="0"/>
              </a:spcBef>
              <a:spcAft>
                <a:spcPts val="0"/>
              </a:spcAft>
              <a:buClr>
                <a:schemeClr val="dk1"/>
              </a:buClr>
              <a:buSzPts val="1120"/>
              <a:buFont typeface="Arial"/>
              <a:buChar char="•"/>
            </a:pPr>
            <a:r>
              <a:rPr lang="it-IT" sz="1400">
                <a:solidFill>
                  <a:schemeClr val="dk1"/>
                </a:solidFill>
                <a:latin typeface="Noto Sans Symbols"/>
                <a:ea typeface="Noto Sans Symbols"/>
                <a:cs typeface="Noto Sans Symbols"/>
                <a:sym typeface="Noto Sans Symbols"/>
              </a:rPr>
              <a:t>la concettualizzazione astratta, </a:t>
            </a:r>
            <a:endParaRPr sz="1400">
              <a:solidFill>
                <a:schemeClr val="dk1"/>
              </a:solidFill>
              <a:latin typeface="Noto Sans Symbols"/>
              <a:ea typeface="Noto Sans Symbols"/>
              <a:cs typeface="Noto Sans Symbols"/>
              <a:sym typeface="Noto Sans Symbols"/>
            </a:endParaRPr>
          </a:p>
          <a:p>
            <a:pPr marL="457200" lvl="0" indent="-317500" algn="just" rtl="0">
              <a:lnSpc>
                <a:spcPct val="106000"/>
              </a:lnSpc>
              <a:spcBef>
                <a:spcPts val="0"/>
              </a:spcBef>
              <a:spcAft>
                <a:spcPts val="0"/>
              </a:spcAft>
              <a:buClr>
                <a:schemeClr val="dk1"/>
              </a:buClr>
              <a:buSzPts val="1120"/>
              <a:buFont typeface="Arial"/>
              <a:buChar char="•"/>
            </a:pPr>
            <a:r>
              <a:rPr lang="it-IT" sz="1400">
                <a:solidFill>
                  <a:schemeClr val="dk1"/>
                </a:solidFill>
                <a:latin typeface="Noto Sans Symbols"/>
                <a:ea typeface="Noto Sans Symbols"/>
                <a:cs typeface="Noto Sans Symbols"/>
                <a:sym typeface="Noto Sans Symbols"/>
              </a:rPr>
              <a:t>la sperimentazione attiva.                                </a:t>
            </a:r>
            <a:endParaRPr sz="1400">
              <a:solidFill>
                <a:schemeClr val="dk1"/>
              </a:solidFill>
              <a:latin typeface="Noto Sans Symbols"/>
              <a:ea typeface="Noto Sans Symbols"/>
              <a:cs typeface="Noto Sans Symbols"/>
              <a:sym typeface="Noto Sans Symbols"/>
            </a:endParaRPr>
          </a:p>
          <a:p>
            <a:pPr marL="457200" lvl="0" indent="-317500" algn="just" rtl="0">
              <a:lnSpc>
                <a:spcPct val="106000"/>
              </a:lnSpc>
              <a:spcBef>
                <a:spcPts val="0"/>
              </a:spcBef>
              <a:spcAft>
                <a:spcPts val="0"/>
              </a:spcAft>
              <a:buSzPts val="1400"/>
              <a:buNone/>
            </a:pPr>
            <a:r>
              <a:rPr lang="it-IT" sz="1400">
                <a:solidFill>
                  <a:schemeClr val="dk1"/>
                </a:solidFill>
                <a:latin typeface="Noto Sans Symbols"/>
                <a:ea typeface="Noto Sans Symbols"/>
                <a:cs typeface="Noto Sans Symbols"/>
                <a:sym typeface="Noto Sans Symbols"/>
              </a:rPr>
              <a:t>Il modello fornisce un eccellente schema di lavoro per la pianificazione di attività’ di</a:t>
            </a:r>
            <a:endParaRPr/>
          </a:p>
          <a:p>
            <a:pPr marL="457200" lvl="0" indent="-317500" algn="just" rtl="0">
              <a:lnSpc>
                <a:spcPct val="106000"/>
              </a:lnSpc>
              <a:spcBef>
                <a:spcPts val="0"/>
              </a:spcBef>
              <a:spcAft>
                <a:spcPts val="0"/>
              </a:spcAft>
              <a:buSzPts val="1400"/>
              <a:buNone/>
            </a:pPr>
            <a:r>
              <a:rPr lang="it-IT" sz="1400">
                <a:solidFill>
                  <a:schemeClr val="dk1"/>
                </a:solidFill>
                <a:latin typeface="Noto Sans Symbols"/>
                <a:ea typeface="Noto Sans Symbols"/>
                <a:cs typeface="Noto Sans Symbols"/>
                <a:sym typeface="Noto Sans Symbols"/>
              </a:rPr>
              <a:t>insegnamento e apprendimento e può essere anche impiegato come una guida per</a:t>
            </a:r>
            <a:endParaRPr sz="1400">
              <a:latin typeface="Noto Sans Symbols"/>
              <a:ea typeface="Noto Sans Symbols"/>
              <a:cs typeface="Noto Sans Symbols"/>
              <a:sym typeface="Noto Sans Symbols"/>
            </a:endParaRPr>
          </a:p>
          <a:p>
            <a:pPr marL="457200" lvl="0" indent="-317500" algn="just" rtl="0">
              <a:lnSpc>
                <a:spcPct val="106000"/>
              </a:lnSpc>
              <a:spcBef>
                <a:spcPts val="0"/>
              </a:spcBef>
              <a:spcAft>
                <a:spcPts val="0"/>
              </a:spcAft>
              <a:buSzPts val="1400"/>
              <a:buNone/>
            </a:pPr>
            <a:r>
              <a:rPr lang="it-IT" sz="1400">
                <a:solidFill>
                  <a:schemeClr val="dk1"/>
                </a:solidFill>
                <a:latin typeface="Noto Sans Symbols"/>
                <a:ea typeface="Noto Sans Symbols"/>
                <a:cs typeface="Noto Sans Symbols"/>
                <a:sym typeface="Noto Sans Symbols"/>
              </a:rPr>
              <a:t>la comprensione delle difficoltà di apprendimento.</a:t>
            </a:r>
            <a:endParaRPr sz="1400">
              <a:solidFill>
                <a:schemeClr val="dk1"/>
              </a:solidFill>
              <a:latin typeface="Noto Sans Symbols"/>
              <a:ea typeface="Noto Sans Symbols"/>
              <a:cs typeface="Noto Sans Symbols"/>
              <a:sym typeface="Noto Sans Symbols"/>
            </a:endParaRPr>
          </a:p>
          <a:p>
            <a:pPr marL="457200" lvl="0" indent="-317500" algn="l" rtl="0">
              <a:lnSpc>
                <a:spcPct val="106000"/>
              </a:lnSpc>
              <a:spcBef>
                <a:spcPts val="0"/>
              </a:spcBef>
              <a:spcAft>
                <a:spcPts val="0"/>
              </a:spcAft>
              <a:buSzPts val="1800"/>
              <a:buNone/>
            </a:pPr>
            <a:endParaRPr sz="1700" i="1">
              <a:solidFill>
                <a:schemeClr val="lt1"/>
              </a:solidFill>
              <a:latin typeface="Sniglet"/>
              <a:ea typeface="Sniglet"/>
              <a:cs typeface="Sniglet"/>
              <a:sym typeface="Sniglet"/>
            </a:endParaRP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345"/>
        <p:cNvGrpSpPr/>
        <p:nvPr/>
      </p:nvGrpSpPr>
      <p:grpSpPr>
        <a:xfrm>
          <a:off x="0" y="0"/>
          <a:ext cx="0" cy="0"/>
          <a:chOff x="0" y="0"/>
          <a:chExt cx="0" cy="0"/>
        </a:xfrm>
      </p:grpSpPr>
      <p:sp>
        <p:nvSpPr>
          <p:cNvPr id="346" name="Google Shape;346;ge8c4f8cc39_1_5"/>
          <p:cNvSpPr txBox="1">
            <a:spLocks noGrp="1"/>
          </p:cNvSpPr>
          <p:nvPr>
            <p:ph type="sldNum" idx="12"/>
          </p:nvPr>
        </p:nvSpPr>
        <p:spPr>
          <a:xfrm>
            <a:off x="8128000" y="4853028"/>
            <a:ext cx="730200" cy="2058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Clr>
                <a:srgbClr val="0C0C0C"/>
              </a:buClr>
              <a:buSzPts val="700"/>
              <a:buFont typeface="Twentieth Century"/>
              <a:buNone/>
            </a:pPr>
            <a:fld id="{00000000-1234-1234-1234-123412341234}" type="slidenum">
              <a:rPr lang="it-IT" sz="750">
                <a:solidFill>
                  <a:srgbClr val="0C0C0C"/>
                </a:solidFill>
                <a:latin typeface="Twentieth Century"/>
                <a:ea typeface="Twentieth Century"/>
                <a:cs typeface="Twentieth Century"/>
                <a:sym typeface="Twentieth Century"/>
              </a:rPr>
              <a:t>38</a:t>
            </a:fld>
            <a:endParaRPr sz="750">
              <a:solidFill>
                <a:srgbClr val="0C0C0C"/>
              </a:solidFill>
              <a:latin typeface="Twentieth Century"/>
              <a:ea typeface="Twentieth Century"/>
              <a:cs typeface="Twentieth Century"/>
              <a:sym typeface="Twentieth Century"/>
            </a:endParaRPr>
          </a:p>
        </p:txBody>
      </p:sp>
      <p:pic>
        <p:nvPicPr>
          <p:cNvPr id="347" name="Google Shape;347;ge8c4f8cc39_1_5"/>
          <p:cNvPicPr preferRelativeResize="0"/>
          <p:nvPr/>
        </p:nvPicPr>
        <p:blipFill rotWithShape="1">
          <a:blip r:embed="rId3">
            <a:alphaModFix/>
          </a:blip>
          <a:srcRect/>
          <a:stretch/>
        </p:blipFill>
        <p:spPr>
          <a:xfrm>
            <a:off x="1790023" y="150025"/>
            <a:ext cx="5239450" cy="3929600"/>
          </a:xfrm>
          <a:prstGeom prst="rect">
            <a:avLst/>
          </a:prstGeom>
          <a:noFill/>
          <a:ln>
            <a:noFill/>
          </a:ln>
        </p:spPr>
      </p:pic>
      <p:sp>
        <p:nvSpPr>
          <p:cNvPr id="348" name="Google Shape;348;ge8c4f8cc39_1_5"/>
          <p:cNvSpPr txBox="1">
            <a:spLocks noGrp="1"/>
          </p:cNvSpPr>
          <p:nvPr>
            <p:ph type="body" idx="4294967295"/>
          </p:nvPr>
        </p:nvSpPr>
        <p:spPr>
          <a:xfrm>
            <a:off x="420491" y="3976400"/>
            <a:ext cx="8103359" cy="519600"/>
          </a:xfrm>
          <a:prstGeom prst="rect">
            <a:avLst/>
          </a:prstGeom>
          <a:noFill/>
          <a:ln>
            <a:noFill/>
          </a:ln>
        </p:spPr>
        <p:txBody>
          <a:bodyPr spcFirstLastPara="1" wrap="square" lIns="91425" tIns="91425" rIns="91425" bIns="91425" anchor="t" anchorCtr="0">
            <a:noAutofit/>
          </a:bodyPr>
          <a:lstStyle/>
          <a:p>
            <a:pPr marL="0" lvl="0" indent="0" algn="ctr">
              <a:lnSpc>
                <a:spcPct val="100000"/>
              </a:lnSpc>
              <a:spcBef>
                <a:spcPts val="0"/>
              </a:spcBef>
              <a:buClr>
                <a:srgbClr val="000000"/>
              </a:buClr>
              <a:buSzPts val="2800"/>
              <a:buNone/>
            </a:pPr>
            <a:r>
              <a:rPr lang="it-IT" sz="2000" dirty="0">
                <a:solidFill>
                  <a:srgbClr val="000000"/>
                </a:solidFill>
                <a:sym typeface="Ubuntu"/>
              </a:rPr>
              <a:t>TEORIE BASATE SULLE SITUAZIONI DI VITA DEGLI INDIVIDUI IN ETÀ ADULTA </a:t>
            </a:r>
          </a:p>
          <a:p>
            <a:pPr marL="0" lvl="0" indent="0" algn="ctr" rtl="0">
              <a:lnSpc>
                <a:spcPct val="106000"/>
              </a:lnSpc>
              <a:spcBef>
                <a:spcPts val="360"/>
              </a:spcBef>
              <a:spcAft>
                <a:spcPts val="0"/>
              </a:spcAft>
              <a:buSzPts val="1800"/>
              <a:buNone/>
            </a:pPr>
            <a:endParaRPr dirty="0"/>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352"/>
        <p:cNvGrpSpPr/>
        <p:nvPr/>
      </p:nvGrpSpPr>
      <p:grpSpPr>
        <a:xfrm>
          <a:off x="0" y="0"/>
          <a:ext cx="0" cy="0"/>
          <a:chOff x="0" y="0"/>
          <a:chExt cx="0" cy="0"/>
        </a:xfrm>
      </p:grpSpPr>
      <p:graphicFrame>
        <p:nvGraphicFramePr>
          <p:cNvPr id="353" name="Google Shape;353;p39"/>
          <p:cNvGraphicFramePr/>
          <p:nvPr/>
        </p:nvGraphicFramePr>
        <p:xfrm>
          <a:off x="755576" y="1821822"/>
          <a:ext cx="7777050" cy="2764445"/>
        </p:xfrm>
        <a:graphic>
          <a:graphicData uri="http://schemas.openxmlformats.org/drawingml/2006/table">
            <a:tbl>
              <a:tblPr>
                <a:noFill/>
                <a:tableStyleId>{B88F008D-A954-4962-8E1F-110C632194B6}</a:tableStyleId>
              </a:tblPr>
              <a:tblGrid>
                <a:gridCol w="1872200">
                  <a:extLst>
                    <a:ext uri="{9D8B030D-6E8A-4147-A177-3AD203B41FA5}">
                      <a16:colId xmlns:a16="http://schemas.microsoft.com/office/drawing/2014/main" val="20000"/>
                    </a:ext>
                  </a:extLst>
                </a:gridCol>
                <a:gridCol w="2808300">
                  <a:extLst>
                    <a:ext uri="{9D8B030D-6E8A-4147-A177-3AD203B41FA5}">
                      <a16:colId xmlns:a16="http://schemas.microsoft.com/office/drawing/2014/main" val="20001"/>
                    </a:ext>
                  </a:extLst>
                </a:gridCol>
                <a:gridCol w="3096550">
                  <a:extLst>
                    <a:ext uri="{9D8B030D-6E8A-4147-A177-3AD203B41FA5}">
                      <a16:colId xmlns:a16="http://schemas.microsoft.com/office/drawing/2014/main" val="20002"/>
                    </a:ext>
                  </a:extLst>
                </a:gridCol>
              </a:tblGrid>
              <a:tr h="453450">
                <a:tc>
                  <a:txBody>
                    <a:bodyPr/>
                    <a:lstStyle/>
                    <a:p>
                      <a:pPr marL="0" marR="0" lvl="0" indent="0" algn="ctr" rtl="0">
                        <a:lnSpc>
                          <a:spcPct val="100000"/>
                        </a:lnSpc>
                        <a:spcBef>
                          <a:spcPts val="0"/>
                        </a:spcBef>
                        <a:spcAft>
                          <a:spcPts val="0"/>
                        </a:spcAft>
                        <a:buClr>
                          <a:srgbClr val="000000"/>
                        </a:buClr>
                        <a:buSzPts val="900"/>
                        <a:buFont typeface="Arial"/>
                        <a:buNone/>
                      </a:pPr>
                      <a:r>
                        <a:rPr lang="it-IT" sz="1100" u="none" strike="noStrike" cap="none">
                          <a:solidFill>
                            <a:schemeClr val="dk1"/>
                          </a:solidFill>
                          <a:latin typeface="Noto Sans Symbols"/>
                          <a:ea typeface="Noto Sans Symbols"/>
                          <a:cs typeface="Noto Sans Symbols"/>
                          <a:sym typeface="Noto Sans Symbols"/>
                        </a:rPr>
                        <a:t>Modalità di apprendimento</a:t>
                      </a:r>
                      <a:endParaRPr sz="1100" u="none" strike="noStrike" cap="none">
                        <a:solidFill>
                          <a:schemeClr val="dk1"/>
                        </a:solidFill>
                        <a:latin typeface="Noto Sans Symbols"/>
                        <a:ea typeface="Noto Sans Symbols"/>
                        <a:cs typeface="Noto Sans Symbols"/>
                        <a:sym typeface="Noto Sans Symbols"/>
                      </a:endParaRPr>
                    </a:p>
                  </a:txBody>
                  <a:tcPr marL="91450" marR="91450" marT="45725" marB="45725">
                    <a:lnL w="9525" cap="flat" cmpd="sng">
                      <a:solidFill>
                        <a:schemeClr val="accent1"/>
                      </a:solidFill>
                      <a:prstDash val="solid"/>
                      <a:round/>
                      <a:headEnd type="none" w="sm" len="sm"/>
                      <a:tailEnd type="none" w="sm" len="sm"/>
                    </a:lnL>
                    <a:lnR w="9525" cap="flat" cmpd="sng">
                      <a:solidFill>
                        <a:schemeClr val="accent1"/>
                      </a:solidFill>
                      <a:prstDash val="solid"/>
                      <a:round/>
                      <a:headEnd type="none" w="sm" len="sm"/>
                      <a:tailEnd type="none" w="sm" len="sm"/>
                    </a:lnR>
                    <a:lnT w="9525" cap="flat" cmpd="sng">
                      <a:solidFill>
                        <a:schemeClr val="accent1"/>
                      </a:solidFill>
                      <a:prstDash val="solid"/>
                      <a:round/>
                      <a:headEnd type="none" w="sm" len="sm"/>
                      <a:tailEnd type="none" w="sm" len="sm"/>
                    </a:lnT>
                    <a:lnB w="9525" cap="flat" cmpd="sng">
                      <a:solidFill>
                        <a:schemeClr val="accent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900"/>
                        <a:buFont typeface="Arial"/>
                        <a:buNone/>
                      </a:pPr>
                      <a:r>
                        <a:rPr lang="it-IT" sz="1100" u="none" strike="noStrike" cap="none">
                          <a:solidFill>
                            <a:schemeClr val="dk1"/>
                          </a:solidFill>
                          <a:latin typeface="Noto Sans Symbols"/>
                          <a:ea typeface="Noto Sans Symbols"/>
                          <a:cs typeface="Noto Sans Symbols"/>
                          <a:sym typeface="Noto Sans Symbols"/>
                        </a:rPr>
                        <a:t>Caratteristiche</a:t>
                      </a:r>
                      <a:endParaRPr sz="1100" u="none" strike="noStrike" cap="none">
                        <a:solidFill>
                          <a:schemeClr val="dk1"/>
                        </a:solidFill>
                        <a:latin typeface="Noto Sans Symbols"/>
                        <a:ea typeface="Noto Sans Symbols"/>
                        <a:cs typeface="Noto Sans Symbols"/>
                        <a:sym typeface="Noto Sans Symbols"/>
                      </a:endParaRPr>
                    </a:p>
                  </a:txBody>
                  <a:tcPr marL="91450" marR="91450" marT="45725" marB="45725">
                    <a:lnL w="9525" cap="flat" cmpd="sng">
                      <a:solidFill>
                        <a:schemeClr val="accent1"/>
                      </a:solidFill>
                      <a:prstDash val="solid"/>
                      <a:round/>
                      <a:headEnd type="none" w="sm" len="sm"/>
                      <a:tailEnd type="none" w="sm" len="sm"/>
                    </a:lnL>
                    <a:lnR w="9525" cap="flat" cmpd="sng">
                      <a:solidFill>
                        <a:schemeClr val="accent1"/>
                      </a:solidFill>
                      <a:prstDash val="solid"/>
                      <a:round/>
                      <a:headEnd type="none" w="sm" len="sm"/>
                      <a:tailEnd type="none" w="sm" len="sm"/>
                    </a:lnR>
                    <a:lnT w="9525" cap="flat" cmpd="sng">
                      <a:solidFill>
                        <a:schemeClr val="accent1"/>
                      </a:solidFill>
                      <a:prstDash val="solid"/>
                      <a:round/>
                      <a:headEnd type="none" w="sm" len="sm"/>
                      <a:tailEnd type="none" w="sm" len="sm"/>
                    </a:lnT>
                    <a:lnB w="9525" cap="flat" cmpd="sng">
                      <a:solidFill>
                        <a:schemeClr val="accent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900"/>
                        <a:buFont typeface="Arial"/>
                        <a:buNone/>
                      </a:pPr>
                      <a:r>
                        <a:rPr lang="it-IT" sz="1100" u="none" strike="noStrike" cap="none">
                          <a:solidFill>
                            <a:schemeClr val="dk1"/>
                          </a:solidFill>
                          <a:latin typeface="Noto Sans Symbols"/>
                          <a:ea typeface="Noto Sans Symbols"/>
                          <a:cs typeface="Noto Sans Symbols"/>
                          <a:sym typeface="Noto Sans Symbols"/>
                        </a:rPr>
                        <a:t>Attività formative</a:t>
                      </a:r>
                      <a:endParaRPr sz="1100" u="none" strike="noStrike" cap="none">
                        <a:solidFill>
                          <a:schemeClr val="dk1"/>
                        </a:solidFill>
                        <a:latin typeface="Noto Sans Symbols"/>
                        <a:ea typeface="Noto Sans Symbols"/>
                        <a:cs typeface="Noto Sans Symbols"/>
                        <a:sym typeface="Noto Sans Symbols"/>
                      </a:endParaRPr>
                    </a:p>
                  </a:txBody>
                  <a:tcPr marL="91450" marR="91450" marT="45725" marB="45725">
                    <a:lnL w="9525" cap="flat" cmpd="sng">
                      <a:solidFill>
                        <a:schemeClr val="accent1"/>
                      </a:solidFill>
                      <a:prstDash val="solid"/>
                      <a:round/>
                      <a:headEnd type="none" w="sm" len="sm"/>
                      <a:tailEnd type="none" w="sm" len="sm"/>
                    </a:lnL>
                    <a:lnR w="9525" cap="flat" cmpd="sng">
                      <a:solidFill>
                        <a:schemeClr val="accent1"/>
                      </a:solidFill>
                      <a:prstDash val="solid"/>
                      <a:round/>
                      <a:headEnd type="none" w="sm" len="sm"/>
                      <a:tailEnd type="none" w="sm" len="sm"/>
                    </a:lnR>
                    <a:lnT w="9525" cap="flat" cmpd="sng">
                      <a:solidFill>
                        <a:schemeClr val="accent1"/>
                      </a:solidFill>
                      <a:prstDash val="solid"/>
                      <a:round/>
                      <a:headEnd type="none" w="sm" len="sm"/>
                      <a:tailEnd type="none" w="sm" len="sm"/>
                    </a:lnT>
                    <a:lnB w="9525" cap="flat" cmpd="sng">
                      <a:solidFill>
                        <a:schemeClr val="accent1"/>
                      </a:solidFill>
                      <a:prstDash val="solid"/>
                      <a:round/>
                      <a:headEnd type="none" w="sm" len="sm"/>
                      <a:tailEnd type="none" w="sm" len="sm"/>
                    </a:lnB>
                  </a:tcPr>
                </a:tc>
                <a:extLst>
                  <a:ext uri="{0D108BD9-81ED-4DB2-BD59-A6C34878D82A}">
                    <a16:rowId xmlns:a16="http://schemas.microsoft.com/office/drawing/2014/main" val="10000"/>
                  </a:ext>
                </a:extLst>
              </a:tr>
              <a:tr h="540150">
                <a:tc>
                  <a:txBody>
                    <a:bodyPr/>
                    <a:lstStyle/>
                    <a:p>
                      <a:pPr marL="0" marR="0" lvl="0" indent="0" algn="ctr" rtl="0">
                        <a:lnSpc>
                          <a:spcPct val="100000"/>
                        </a:lnSpc>
                        <a:spcBef>
                          <a:spcPts val="0"/>
                        </a:spcBef>
                        <a:spcAft>
                          <a:spcPts val="0"/>
                        </a:spcAft>
                        <a:buClr>
                          <a:srgbClr val="000000"/>
                        </a:buClr>
                        <a:buSzPts val="900"/>
                        <a:buFont typeface="Arial"/>
                        <a:buNone/>
                      </a:pPr>
                      <a:r>
                        <a:rPr lang="it-IT" sz="1100" i="0" u="none" strike="noStrike" cap="none" dirty="0">
                          <a:solidFill>
                            <a:schemeClr val="dk1"/>
                          </a:solidFill>
                          <a:latin typeface="Noto Sans Symbols"/>
                          <a:ea typeface="Noto Sans Symbols"/>
                          <a:cs typeface="Noto Sans Symbols"/>
                          <a:sym typeface="Noto Sans Symbols"/>
                        </a:rPr>
                        <a:t>ESPERIENZA CONCRETA</a:t>
                      </a:r>
                      <a:endParaRPr sz="1600" u="none" strike="noStrike" cap="none" dirty="0">
                        <a:latin typeface="Noto Sans Symbols"/>
                        <a:ea typeface="Noto Sans Symbols"/>
                        <a:cs typeface="Noto Sans Symbols"/>
                        <a:sym typeface="Noto Sans Symbols"/>
                      </a:endParaRPr>
                    </a:p>
                  </a:txBody>
                  <a:tcPr marL="91450" marR="91450" marT="45725" marB="45725">
                    <a:lnL w="9525" cap="flat" cmpd="sng">
                      <a:solidFill>
                        <a:schemeClr val="accent1"/>
                      </a:solidFill>
                      <a:prstDash val="solid"/>
                      <a:round/>
                      <a:headEnd type="none" w="sm" len="sm"/>
                      <a:tailEnd type="none" w="sm" len="sm"/>
                    </a:lnL>
                    <a:lnR w="9525" cap="flat" cmpd="sng">
                      <a:solidFill>
                        <a:schemeClr val="accent1"/>
                      </a:solidFill>
                      <a:prstDash val="solid"/>
                      <a:round/>
                      <a:headEnd type="none" w="sm" len="sm"/>
                      <a:tailEnd type="none" w="sm" len="sm"/>
                    </a:lnR>
                    <a:lnT w="9525" cap="flat" cmpd="sng">
                      <a:solidFill>
                        <a:schemeClr val="accent1"/>
                      </a:solidFill>
                      <a:prstDash val="solid"/>
                      <a:round/>
                      <a:headEnd type="none" w="sm" len="sm"/>
                      <a:tailEnd type="none" w="sm" len="sm"/>
                    </a:lnT>
                    <a:lnB w="9525" cap="flat" cmpd="sng">
                      <a:solidFill>
                        <a:schemeClr val="accent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900"/>
                        <a:buFont typeface="Arial"/>
                        <a:buNone/>
                      </a:pPr>
                      <a:r>
                        <a:rPr lang="it-IT" sz="1100" i="0" u="none" strike="noStrike" cap="none">
                          <a:solidFill>
                            <a:schemeClr val="dk1"/>
                          </a:solidFill>
                          <a:latin typeface="Noto Sans Symbols"/>
                          <a:ea typeface="Noto Sans Symbols"/>
                          <a:cs typeface="Noto Sans Symbols"/>
                          <a:sym typeface="Noto Sans Symbols"/>
                        </a:rPr>
                        <a:t>Esperienza dal vivo e pratica</a:t>
                      </a:r>
                      <a:endParaRPr sz="1600" u="none" strike="noStrike" cap="none">
                        <a:latin typeface="Noto Sans Symbols"/>
                        <a:ea typeface="Noto Sans Symbols"/>
                        <a:cs typeface="Noto Sans Symbols"/>
                        <a:sym typeface="Noto Sans Symbols"/>
                      </a:endParaRPr>
                    </a:p>
                  </a:txBody>
                  <a:tcPr marL="91450" marR="91450" marT="45725" marB="45725">
                    <a:lnL w="9525" cap="flat" cmpd="sng">
                      <a:solidFill>
                        <a:schemeClr val="accent1"/>
                      </a:solidFill>
                      <a:prstDash val="solid"/>
                      <a:round/>
                      <a:headEnd type="none" w="sm" len="sm"/>
                      <a:tailEnd type="none" w="sm" len="sm"/>
                    </a:lnL>
                    <a:lnR w="9525" cap="flat" cmpd="sng">
                      <a:solidFill>
                        <a:schemeClr val="accent1"/>
                      </a:solidFill>
                      <a:prstDash val="solid"/>
                      <a:round/>
                      <a:headEnd type="none" w="sm" len="sm"/>
                      <a:tailEnd type="none" w="sm" len="sm"/>
                    </a:lnR>
                    <a:lnT w="9525" cap="flat" cmpd="sng">
                      <a:solidFill>
                        <a:schemeClr val="accent1"/>
                      </a:solidFill>
                      <a:prstDash val="solid"/>
                      <a:round/>
                      <a:headEnd type="none" w="sm" len="sm"/>
                      <a:tailEnd type="none" w="sm" len="sm"/>
                    </a:lnT>
                    <a:lnB w="9525" cap="flat" cmpd="sng">
                      <a:solidFill>
                        <a:schemeClr val="accent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900"/>
                        <a:buFont typeface="Arial"/>
                        <a:buNone/>
                      </a:pPr>
                      <a:r>
                        <a:rPr lang="it-IT" sz="1100" i="0" u="none" strike="noStrike" cap="none">
                          <a:solidFill>
                            <a:schemeClr val="dk1"/>
                          </a:solidFill>
                          <a:latin typeface="Noto Sans Symbols"/>
                          <a:ea typeface="Noto Sans Symbols"/>
                          <a:cs typeface="Noto Sans Symbols"/>
                          <a:sym typeface="Noto Sans Symbols"/>
                        </a:rPr>
                        <a:t>Attività di laboratorio, i lavori sul campo, gli esempi, le simulazioni, i giochi di ruolo, il “training on the job” .</a:t>
                      </a:r>
                      <a:endParaRPr sz="1100" i="0" u="none" strike="noStrike" cap="none">
                        <a:solidFill>
                          <a:schemeClr val="dk1"/>
                        </a:solidFill>
                        <a:latin typeface="Noto Sans Symbols"/>
                        <a:ea typeface="Noto Sans Symbols"/>
                        <a:cs typeface="Noto Sans Symbols"/>
                        <a:sym typeface="Noto Sans Symbols"/>
                      </a:endParaRPr>
                    </a:p>
                  </a:txBody>
                  <a:tcPr marL="91450" marR="91450" marT="45725" marB="45725">
                    <a:lnL w="9525" cap="flat" cmpd="sng">
                      <a:solidFill>
                        <a:schemeClr val="accent1"/>
                      </a:solidFill>
                      <a:prstDash val="solid"/>
                      <a:round/>
                      <a:headEnd type="none" w="sm" len="sm"/>
                      <a:tailEnd type="none" w="sm" len="sm"/>
                    </a:lnL>
                    <a:lnR w="9525" cap="flat" cmpd="sng">
                      <a:solidFill>
                        <a:schemeClr val="accent1"/>
                      </a:solidFill>
                      <a:prstDash val="solid"/>
                      <a:round/>
                      <a:headEnd type="none" w="sm" len="sm"/>
                      <a:tailEnd type="none" w="sm" len="sm"/>
                    </a:lnR>
                    <a:lnT w="9525" cap="flat" cmpd="sng">
                      <a:solidFill>
                        <a:schemeClr val="accent1"/>
                      </a:solidFill>
                      <a:prstDash val="solid"/>
                      <a:round/>
                      <a:headEnd type="none" w="sm" len="sm"/>
                      <a:tailEnd type="none" w="sm" len="sm"/>
                    </a:lnT>
                    <a:lnB w="9525" cap="flat" cmpd="sng">
                      <a:solidFill>
                        <a:schemeClr val="accent1"/>
                      </a:solidFill>
                      <a:prstDash val="solid"/>
                      <a:round/>
                      <a:headEnd type="none" w="sm" len="sm"/>
                      <a:tailEnd type="none" w="sm" len="sm"/>
                    </a:lnB>
                  </a:tcPr>
                </a:tc>
                <a:extLst>
                  <a:ext uri="{0D108BD9-81ED-4DB2-BD59-A6C34878D82A}">
                    <a16:rowId xmlns:a16="http://schemas.microsoft.com/office/drawing/2014/main" val="10001"/>
                  </a:ext>
                </a:extLst>
              </a:tr>
              <a:tr h="453450">
                <a:tc>
                  <a:txBody>
                    <a:bodyPr/>
                    <a:lstStyle/>
                    <a:p>
                      <a:pPr marL="0" marR="0" lvl="0" indent="0" algn="ctr" rtl="0">
                        <a:lnSpc>
                          <a:spcPct val="100000"/>
                        </a:lnSpc>
                        <a:spcBef>
                          <a:spcPts val="0"/>
                        </a:spcBef>
                        <a:spcAft>
                          <a:spcPts val="0"/>
                        </a:spcAft>
                        <a:buClr>
                          <a:srgbClr val="000000"/>
                        </a:buClr>
                        <a:buSzPts val="900"/>
                        <a:buFont typeface="Arial"/>
                        <a:buNone/>
                      </a:pPr>
                      <a:r>
                        <a:rPr lang="it-IT" sz="1100" u="none" strike="noStrike" cap="none">
                          <a:solidFill>
                            <a:schemeClr val="dk1"/>
                          </a:solidFill>
                          <a:latin typeface="Noto Sans Symbols"/>
                          <a:ea typeface="Noto Sans Symbols"/>
                          <a:cs typeface="Noto Sans Symbols"/>
                          <a:sym typeface="Noto Sans Symbols"/>
                        </a:rPr>
                        <a:t>OSSERVAZIONE RIFLESSIVA</a:t>
                      </a:r>
                      <a:endParaRPr sz="1100" u="none" strike="noStrike" cap="none">
                        <a:solidFill>
                          <a:schemeClr val="dk1"/>
                        </a:solidFill>
                        <a:latin typeface="Noto Sans Symbols"/>
                        <a:ea typeface="Noto Sans Symbols"/>
                        <a:cs typeface="Noto Sans Symbols"/>
                        <a:sym typeface="Noto Sans Symbols"/>
                      </a:endParaRPr>
                    </a:p>
                  </a:txBody>
                  <a:tcPr marL="91450" marR="91450" marT="45725" marB="45725">
                    <a:lnL w="9525" cap="flat" cmpd="sng">
                      <a:solidFill>
                        <a:schemeClr val="accent1"/>
                      </a:solidFill>
                      <a:prstDash val="solid"/>
                      <a:round/>
                      <a:headEnd type="none" w="sm" len="sm"/>
                      <a:tailEnd type="none" w="sm" len="sm"/>
                    </a:lnL>
                    <a:lnR w="9525" cap="flat" cmpd="sng">
                      <a:solidFill>
                        <a:schemeClr val="accent1"/>
                      </a:solidFill>
                      <a:prstDash val="solid"/>
                      <a:round/>
                      <a:headEnd type="none" w="sm" len="sm"/>
                      <a:tailEnd type="none" w="sm" len="sm"/>
                    </a:lnR>
                    <a:lnT w="9525" cap="flat" cmpd="sng">
                      <a:solidFill>
                        <a:schemeClr val="accent1"/>
                      </a:solidFill>
                      <a:prstDash val="solid"/>
                      <a:round/>
                      <a:headEnd type="none" w="sm" len="sm"/>
                      <a:tailEnd type="none" w="sm" len="sm"/>
                    </a:lnT>
                    <a:lnB w="9525" cap="flat" cmpd="sng">
                      <a:solidFill>
                        <a:schemeClr val="accent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900"/>
                        <a:buFont typeface="Arial"/>
                        <a:buNone/>
                      </a:pPr>
                      <a:r>
                        <a:rPr lang="it-IT" sz="1100" u="none" strike="noStrike" cap="none">
                          <a:solidFill>
                            <a:schemeClr val="dk1"/>
                          </a:solidFill>
                          <a:latin typeface="Noto Sans Symbols"/>
                          <a:ea typeface="Noto Sans Symbols"/>
                          <a:cs typeface="Noto Sans Symbols"/>
                          <a:sym typeface="Noto Sans Symbols"/>
                        </a:rPr>
                        <a:t>Osservazione su quanto operato e sulle conseguenze che abbiamo ottenuto</a:t>
                      </a:r>
                      <a:endParaRPr sz="1100" u="none" strike="noStrike" cap="none">
                        <a:solidFill>
                          <a:schemeClr val="dk1"/>
                        </a:solidFill>
                        <a:latin typeface="Noto Sans Symbols"/>
                        <a:ea typeface="Noto Sans Symbols"/>
                        <a:cs typeface="Noto Sans Symbols"/>
                        <a:sym typeface="Noto Sans Symbols"/>
                      </a:endParaRPr>
                    </a:p>
                  </a:txBody>
                  <a:tcPr marL="91450" marR="91450" marT="45725" marB="45725">
                    <a:lnL w="9525" cap="flat" cmpd="sng">
                      <a:solidFill>
                        <a:schemeClr val="accent1"/>
                      </a:solidFill>
                      <a:prstDash val="solid"/>
                      <a:round/>
                      <a:headEnd type="none" w="sm" len="sm"/>
                      <a:tailEnd type="none" w="sm" len="sm"/>
                    </a:lnL>
                    <a:lnR w="9525" cap="flat" cmpd="sng">
                      <a:solidFill>
                        <a:schemeClr val="accent1"/>
                      </a:solidFill>
                      <a:prstDash val="solid"/>
                      <a:round/>
                      <a:headEnd type="none" w="sm" len="sm"/>
                      <a:tailEnd type="none" w="sm" len="sm"/>
                    </a:lnR>
                    <a:lnT w="9525" cap="flat" cmpd="sng">
                      <a:solidFill>
                        <a:schemeClr val="accent1"/>
                      </a:solidFill>
                      <a:prstDash val="solid"/>
                      <a:round/>
                      <a:headEnd type="none" w="sm" len="sm"/>
                      <a:tailEnd type="none" w="sm" len="sm"/>
                    </a:lnT>
                    <a:lnB w="9525" cap="flat" cmpd="sng">
                      <a:solidFill>
                        <a:schemeClr val="accent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900"/>
                        <a:buFont typeface="Arial"/>
                        <a:buNone/>
                      </a:pPr>
                      <a:r>
                        <a:rPr lang="it-IT" sz="1100" i="0" u="none" strike="noStrike" cap="none">
                          <a:solidFill>
                            <a:schemeClr val="dk1"/>
                          </a:solidFill>
                          <a:latin typeface="Noto Sans Symbols"/>
                          <a:ea typeface="Noto Sans Symbols"/>
                          <a:cs typeface="Noto Sans Symbols"/>
                          <a:sym typeface="Noto Sans Symbols"/>
                        </a:rPr>
                        <a:t>Lezione, le letture specialistiche, i riferimenti autorevoli, la discussione, i case history.</a:t>
                      </a:r>
                      <a:endParaRPr sz="1600" u="none" strike="noStrike" cap="none">
                        <a:latin typeface="Noto Sans Symbols"/>
                        <a:ea typeface="Noto Sans Symbols"/>
                        <a:cs typeface="Noto Sans Symbols"/>
                        <a:sym typeface="Noto Sans Symbols"/>
                      </a:endParaRPr>
                    </a:p>
                  </a:txBody>
                  <a:tcPr marL="91450" marR="91450" marT="45725" marB="45725">
                    <a:lnL w="9525" cap="flat" cmpd="sng">
                      <a:solidFill>
                        <a:schemeClr val="accent1"/>
                      </a:solidFill>
                      <a:prstDash val="solid"/>
                      <a:round/>
                      <a:headEnd type="none" w="sm" len="sm"/>
                      <a:tailEnd type="none" w="sm" len="sm"/>
                    </a:lnL>
                    <a:lnR w="9525" cap="flat" cmpd="sng">
                      <a:solidFill>
                        <a:schemeClr val="accent1"/>
                      </a:solidFill>
                      <a:prstDash val="solid"/>
                      <a:round/>
                      <a:headEnd type="none" w="sm" len="sm"/>
                      <a:tailEnd type="none" w="sm" len="sm"/>
                    </a:lnR>
                    <a:lnT w="9525" cap="flat" cmpd="sng">
                      <a:solidFill>
                        <a:schemeClr val="accent1"/>
                      </a:solidFill>
                      <a:prstDash val="solid"/>
                      <a:round/>
                      <a:headEnd type="none" w="sm" len="sm"/>
                      <a:tailEnd type="none" w="sm" len="sm"/>
                    </a:lnT>
                    <a:lnB w="9525" cap="flat" cmpd="sng">
                      <a:solidFill>
                        <a:schemeClr val="accent1"/>
                      </a:solidFill>
                      <a:prstDash val="solid"/>
                      <a:round/>
                      <a:headEnd type="none" w="sm" len="sm"/>
                      <a:tailEnd type="none" w="sm" len="sm"/>
                    </a:lnB>
                  </a:tcPr>
                </a:tc>
                <a:extLst>
                  <a:ext uri="{0D108BD9-81ED-4DB2-BD59-A6C34878D82A}">
                    <a16:rowId xmlns:a16="http://schemas.microsoft.com/office/drawing/2014/main" val="10002"/>
                  </a:ext>
                </a:extLst>
              </a:tr>
              <a:tr h="453450">
                <a:tc>
                  <a:txBody>
                    <a:bodyPr/>
                    <a:lstStyle/>
                    <a:p>
                      <a:pPr marL="0" marR="0" lvl="0" indent="0" algn="ctr" rtl="0">
                        <a:lnSpc>
                          <a:spcPct val="100000"/>
                        </a:lnSpc>
                        <a:spcBef>
                          <a:spcPts val="0"/>
                        </a:spcBef>
                        <a:spcAft>
                          <a:spcPts val="0"/>
                        </a:spcAft>
                        <a:buClr>
                          <a:srgbClr val="000000"/>
                        </a:buClr>
                        <a:buSzPts val="900"/>
                        <a:buFont typeface="Arial"/>
                        <a:buNone/>
                      </a:pPr>
                      <a:r>
                        <a:rPr lang="it-IT" sz="1100" u="none" strike="noStrike" cap="none">
                          <a:solidFill>
                            <a:schemeClr val="dk1"/>
                          </a:solidFill>
                          <a:latin typeface="Noto Sans Symbols"/>
                          <a:ea typeface="Noto Sans Symbols"/>
                          <a:cs typeface="Noto Sans Symbols"/>
                          <a:sym typeface="Noto Sans Symbols"/>
                        </a:rPr>
                        <a:t>CONCETTUALIZZAZIONE ASTRATTA</a:t>
                      </a:r>
                      <a:endParaRPr sz="1100" u="none" strike="noStrike" cap="none">
                        <a:solidFill>
                          <a:schemeClr val="dk1"/>
                        </a:solidFill>
                        <a:latin typeface="Noto Sans Symbols"/>
                        <a:ea typeface="Noto Sans Symbols"/>
                        <a:cs typeface="Noto Sans Symbols"/>
                        <a:sym typeface="Noto Sans Symbols"/>
                      </a:endParaRPr>
                    </a:p>
                  </a:txBody>
                  <a:tcPr marL="91450" marR="91450" marT="45725" marB="45725">
                    <a:lnL w="9525" cap="flat" cmpd="sng">
                      <a:solidFill>
                        <a:schemeClr val="accent1"/>
                      </a:solidFill>
                      <a:prstDash val="solid"/>
                      <a:round/>
                      <a:headEnd type="none" w="sm" len="sm"/>
                      <a:tailEnd type="none" w="sm" len="sm"/>
                    </a:lnL>
                    <a:lnR w="9525" cap="flat" cmpd="sng">
                      <a:solidFill>
                        <a:schemeClr val="accent1"/>
                      </a:solidFill>
                      <a:prstDash val="solid"/>
                      <a:round/>
                      <a:headEnd type="none" w="sm" len="sm"/>
                      <a:tailEnd type="none" w="sm" len="sm"/>
                    </a:lnR>
                    <a:lnT w="9525" cap="flat" cmpd="sng">
                      <a:solidFill>
                        <a:schemeClr val="accent1"/>
                      </a:solidFill>
                      <a:prstDash val="solid"/>
                      <a:round/>
                      <a:headEnd type="none" w="sm" len="sm"/>
                      <a:tailEnd type="none" w="sm" len="sm"/>
                    </a:lnT>
                    <a:lnB w="9525" cap="flat" cmpd="sng">
                      <a:solidFill>
                        <a:schemeClr val="accent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900"/>
                        <a:buFont typeface="Arial"/>
                        <a:buNone/>
                      </a:pPr>
                      <a:r>
                        <a:rPr lang="it-IT" sz="1100" u="none" strike="noStrike" cap="none">
                          <a:solidFill>
                            <a:schemeClr val="dk1"/>
                          </a:solidFill>
                          <a:latin typeface="Noto Sans Symbols"/>
                          <a:ea typeface="Noto Sans Symbols"/>
                          <a:cs typeface="Noto Sans Symbols"/>
                          <a:sym typeface="Noto Sans Symbols"/>
                        </a:rPr>
                        <a:t>Pianificazione e dello sviluppo di teorie e di idee per risolvere i problemi; </a:t>
                      </a:r>
                      <a:endParaRPr sz="1100" u="none" strike="noStrike" cap="none">
                        <a:solidFill>
                          <a:schemeClr val="dk1"/>
                        </a:solidFill>
                        <a:latin typeface="Noto Sans Symbols"/>
                        <a:ea typeface="Noto Sans Symbols"/>
                        <a:cs typeface="Noto Sans Symbols"/>
                        <a:sym typeface="Noto Sans Symbols"/>
                      </a:endParaRPr>
                    </a:p>
                  </a:txBody>
                  <a:tcPr marL="91450" marR="91450" marT="45725" marB="45725">
                    <a:lnL w="9525" cap="flat" cmpd="sng">
                      <a:solidFill>
                        <a:schemeClr val="accent1"/>
                      </a:solidFill>
                      <a:prstDash val="solid"/>
                      <a:round/>
                      <a:headEnd type="none" w="sm" len="sm"/>
                      <a:tailEnd type="none" w="sm" len="sm"/>
                    </a:lnL>
                    <a:lnR w="9525" cap="flat" cmpd="sng">
                      <a:solidFill>
                        <a:schemeClr val="accent1"/>
                      </a:solidFill>
                      <a:prstDash val="solid"/>
                      <a:round/>
                      <a:headEnd type="none" w="sm" len="sm"/>
                      <a:tailEnd type="none" w="sm" len="sm"/>
                    </a:lnR>
                    <a:lnT w="9525" cap="flat" cmpd="sng">
                      <a:solidFill>
                        <a:schemeClr val="accent1"/>
                      </a:solidFill>
                      <a:prstDash val="solid"/>
                      <a:round/>
                      <a:headEnd type="none" w="sm" len="sm"/>
                      <a:tailEnd type="none" w="sm" len="sm"/>
                    </a:lnT>
                    <a:lnB w="9525" cap="flat" cmpd="sng">
                      <a:solidFill>
                        <a:schemeClr val="accent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900"/>
                        <a:buFont typeface="Arial"/>
                        <a:buNone/>
                      </a:pPr>
                      <a:r>
                        <a:rPr lang="it-IT" sz="1100" i="0" u="none" strike="noStrike" cap="none">
                          <a:solidFill>
                            <a:schemeClr val="dk1"/>
                          </a:solidFill>
                          <a:latin typeface="Noto Sans Symbols"/>
                          <a:ea typeface="Noto Sans Symbols"/>
                          <a:cs typeface="Noto Sans Symbols"/>
                          <a:sym typeface="Noto Sans Symbols"/>
                        </a:rPr>
                        <a:t>Lezioni,  articoli,  modelli,  rappresentazione grafica e  diagrammi.</a:t>
                      </a:r>
                      <a:endParaRPr sz="1600" u="none" strike="noStrike" cap="none">
                        <a:latin typeface="Noto Sans Symbols"/>
                        <a:ea typeface="Noto Sans Symbols"/>
                        <a:cs typeface="Noto Sans Symbols"/>
                        <a:sym typeface="Noto Sans Symbols"/>
                      </a:endParaRPr>
                    </a:p>
                  </a:txBody>
                  <a:tcPr marL="91450" marR="91450" marT="45725" marB="45725">
                    <a:lnL w="9525" cap="flat" cmpd="sng">
                      <a:solidFill>
                        <a:schemeClr val="accent1"/>
                      </a:solidFill>
                      <a:prstDash val="solid"/>
                      <a:round/>
                      <a:headEnd type="none" w="sm" len="sm"/>
                      <a:tailEnd type="none" w="sm" len="sm"/>
                    </a:lnL>
                    <a:lnR w="9525" cap="flat" cmpd="sng">
                      <a:solidFill>
                        <a:schemeClr val="accent1"/>
                      </a:solidFill>
                      <a:prstDash val="solid"/>
                      <a:round/>
                      <a:headEnd type="none" w="sm" len="sm"/>
                      <a:tailEnd type="none" w="sm" len="sm"/>
                    </a:lnR>
                    <a:lnT w="9525" cap="flat" cmpd="sng">
                      <a:solidFill>
                        <a:schemeClr val="accent1"/>
                      </a:solidFill>
                      <a:prstDash val="solid"/>
                      <a:round/>
                      <a:headEnd type="none" w="sm" len="sm"/>
                      <a:tailEnd type="none" w="sm" len="sm"/>
                    </a:lnT>
                    <a:lnB w="9525" cap="flat" cmpd="sng">
                      <a:solidFill>
                        <a:schemeClr val="accent1"/>
                      </a:solidFill>
                      <a:prstDash val="solid"/>
                      <a:round/>
                      <a:headEnd type="none" w="sm" len="sm"/>
                      <a:tailEnd type="none" w="sm" len="sm"/>
                    </a:lnB>
                  </a:tcPr>
                </a:tc>
                <a:extLst>
                  <a:ext uri="{0D108BD9-81ED-4DB2-BD59-A6C34878D82A}">
                    <a16:rowId xmlns:a16="http://schemas.microsoft.com/office/drawing/2014/main" val="10003"/>
                  </a:ext>
                </a:extLst>
              </a:tr>
              <a:tr h="809725">
                <a:tc>
                  <a:txBody>
                    <a:bodyPr/>
                    <a:lstStyle/>
                    <a:p>
                      <a:pPr marL="0" marR="0" lvl="0" indent="0" algn="ctr" rtl="0">
                        <a:lnSpc>
                          <a:spcPct val="100000"/>
                        </a:lnSpc>
                        <a:spcBef>
                          <a:spcPts val="0"/>
                        </a:spcBef>
                        <a:spcAft>
                          <a:spcPts val="0"/>
                        </a:spcAft>
                        <a:buClr>
                          <a:srgbClr val="000000"/>
                        </a:buClr>
                        <a:buSzPts val="900"/>
                        <a:buFont typeface="Arial"/>
                        <a:buNone/>
                      </a:pPr>
                      <a:r>
                        <a:rPr lang="it-IT" sz="1100" u="none" strike="noStrike" cap="none">
                          <a:solidFill>
                            <a:schemeClr val="dk1"/>
                          </a:solidFill>
                          <a:latin typeface="Noto Sans Symbols"/>
                          <a:ea typeface="Noto Sans Symbols"/>
                          <a:cs typeface="Noto Sans Symbols"/>
                          <a:sym typeface="Noto Sans Symbols"/>
                        </a:rPr>
                        <a:t>SPERIMENTAZIONE ATTIVA </a:t>
                      </a:r>
                      <a:endParaRPr sz="1100" u="none" strike="noStrike" cap="none">
                        <a:solidFill>
                          <a:schemeClr val="dk1"/>
                        </a:solidFill>
                        <a:latin typeface="Noto Sans Symbols"/>
                        <a:ea typeface="Noto Sans Symbols"/>
                        <a:cs typeface="Noto Sans Symbols"/>
                        <a:sym typeface="Noto Sans Symbols"/>
                      </a:endParaRPr>
                    </a:p>
                  </a:txBody>
                  <a:tcPr marL="91450" marR="91450" marT="45725" marB="45725">
                    <a:lnL w="9525" cap="flat" cmpd="sng">
                      <a:solidFill>
                        <a:schemeClr val="accent1"/>
                      </a:solidFill>
                      <a:prstDash val="solid"/>
                      <a:round/>
                      <a:headEnd type="none" w="sm" len="sm"/>
                      <a:tailEnd type="none" w="sm" len="sm"/>
                    </a:lnL>
                    <a:lnR w="9525" cap="flat" cmpd="sng">
                      <a:solidFill>
                        <a:schemeClr val="accent1"/>
                      </a:solidFill>
                      <a:prstDash val="solid"/>
                      <a:round/>
                      <a:headEnd type="none" w="sm" len="sm"/>
                      <a:tailEnd type="none" w="sm" len="sm"/>
                    </a:lnR>
                    <a:lnT w="9525" cap="flat" cmpd="sng">
                      <a:solidFill>
                        <a:schemeClr val="accent1"/>
                      </a:solidFill>
                      <a:prstDash val="solid"/>
                      <a:round/>
                      <a:headEnd type="none" w="sm" len="sm"/>
                      <a:tailEnd type="none" w="sm" len="sm"/>
                    </a:lnT>
                    <a:lnB w="9525" cap="flat" cmpd="sng">
                      <a:solidFill>
                        <a:schemeClr val="accent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chemeClr val="dk1"/>
                        </a:buClr>
                        <a:buSzPts val="900"/>
                        <a:buFont typeface="Arial"/>
                        <a:buNone/>
                      </a:pPr>
                      <a:r>
                        <a:rPr lang="it-IT" sz="1100" u="none" strike="noStrike" cap="none">
                          <a:solidFill>
                            <a:schemeClr val="dk1"/>
                          </a:solidFill>
                          <a:latin typeface="Noto Sans Symbols"/>
                          <a:ea typeface="Noto Sans Symbols"/>
                          <a:cs typeface="Noto Sans Symbols"/>
                          <a:sym typeface="Noto Sans Symbols"/>
                        </a:rPr>
                        <a:t>L’apprendimento diventa attivo tramite la sperimentazione influenzando o cambiando le situazioni.                                                                                                                                                                           </a:t>
                      </a:r>
                      <a:endParaRPr sz="1600" u="none" strike="noStrike" cap="none">
                        <a:latin typeface="Noto Sans Symbols"/>
                        <a:ea typeface="Noto Sans Symbols"/>
                        <a:cs typeface="Noto Sans Symbols"/>
                        <a:sym typeface="Noto Sans Symbols"/>
                      </a:endParaRPr>
                    </a:p>
                    <a:p>
                      <a:pPr marL="0" marR="0" lvl="0" indent="0" algn="l" rtl="0">
                        <a:lnSpc>
                          <a:spcPct val="100000"/>
                        </a:lnSpc>
                        <a:spcBef>
                          <a:spcPts val="0"/>
                        </a:spcBef>
                        <a:spcAft>
                          <a:spcPts val="0"/>
                        </a:spcAft>
                        <a:buClr>
                          <a:srgbClr val="000000"/>
                        </a:buClr>
                        <a:buSzPts val="900"/>
                        <a:buFont typeface="Arial"/>
                        <a:buNone/>
                      </a:pPr>
                      <a:endParaRPr sz="1100" u="none" strike="noStrike" cap="none">
                        <a:solidFill>
                          <a:schemeClr val="dk1"/>
                        </a:solidFill>
                        <a:latin typeface="Noto Sans Symbols"/>
                        <a:ea typeface="Noto Sans Symbols"/>
                        <a:cs typeface="Noto Sans Symbols"/>
                        <a:sym typeface="Noto Sans Symbols"/>
                      </a:endParaRPr>
                    </a:p>
                  </a:txBody>
                  <a:tcPr marL="91450" marR="91450" marT="45725" marB="45725">
                    <a:lnL w="9525" cap="flat" cmpd="sng">
                      <a:solidFill>
                        <a:schemeClr val="accent1"/>
                      </a:solidFill>
                      <a:prstDash val="solid"/>
                      <a:round/>
                      <a:headEnd type="none" w="sm" len="sm"/>
                      <a:tailEnd type="none" w="sm" len="sm"/>
                    </a:lnL>
                    <a:lnR w="9525" cap="flat" cmpd="sng">
                      <a:solidFill>
                        <a:schemeClr val="accent1"/>
                      </a:solidFill>
                      <a:prstDash val="solid"/>
                      <a:round/>
                      <a:headEnd type="none" w="sm" len="sm"/>
                      <a:tailEnd type="none" w="sm" len="sm"/>
                    </a:lnR>
                    <a:lnT w="9525" cap="flat" cmpd="sng">
                      <a:solidFill>
                        <a:schemeClr val="accent1"/>
                      </a:solidFill>
                      <a:prstDash val="solid"/>
                      <a:round/>
                      <a:headEnd type="none" w="sm" len="sm"/>
                      <a:tailEnd type="none" w="sm" len="sm"/>
                    </a:lnT>
                    <a:lnB w="9525" cap="flat" cmpd="sng">
                      <a:solidFill>
                        <a:schemeClr val="accent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900"/>
                        <a:buFont typeface="Arial"/>
                        <a:buNone/>
                      </a:pPr>
                      <a:r>
                        <a:rPr lang="it-IT" sz="1100" i="0" u="none" strike="noStrike" cap="none" dirty="0">
                          <a:solidFill>
                            <a:schemeClr val="dk1"/>
                          </a:solidFill>
                          <a:latin typeface="Noto Sans Symbols"/>
                          <a:ea typeface="Noto Sans Symbols"/>
                          <a:cs typeface="Noto Sans Symbols"/>
                          <a:sym typeface="Noto Sans Symbols"/>
                        </a:rPr>
                        <a:t>Simulazioni, team working, laboratori</a:t>
                      </a:r>
                      <a:r>
                        <a:rPr lang="it-IT" sz="1100" dirty="0">
                          <a:solidFill>
                            <a:schemeClr val="dk1"/>
                          </a:solidFill>
                          <a:latin typeface="Noto Sans Symbols"/>
                          <a:ea typeface="Noto Sans Symbols"/>
                          <a:cs typeface="Noto Sans Symbols"/>
                          <a:sym typeface="Noto Sans Symbols"/>
                        </a:rPr>
                        <a:t>.</a:t>
                      </a:r>
                      <a:endParaRPr sz="1600" u="none" strike="noStrike" cap="none" dirty="0">
                        <a:latin typeface="Noto Sans Symbols"/>
                        <a:ea typeface="Noto Sans Symbols"/>
                        <a:cs typeface="Noto Sans Symbols"/>
                        <a:sym typeface="Noto Sans Symbols"/>
                      </a:endParaRPr>
                    </a:p>
                  </a:txBody>
                  <a:tcPr marL="91450" marR="91450" marT="45725" marB="45725">
                    <a:lnL w="9525" cap="flat" cmpd="sng">
                      <a:solidFill>
                        <a:schemeClr val="accent1"/>
                      </a:solidFill>
                      <a:prstDash val="solid"/>
                      <a:round/>
                      <a:headEnd type="none" w="sm" len="sm"/>
                      <a:tailEnd type="none" w="sm" len="sm"/>
                    </a:lnL>
                    <a:lnR w="9525" cap="flat" cmpd="sng">
                      <a:solidFill>
                        <a:schemeClr val="accent1"/>
                      </a:solidFill>
                      <a:prstDash val="solid"/>
                      <a:round/>
                      <a:headEnd type="none" w="sm" len="sm"/>
                      <a:tailEnd type="none" w="sm" len="sm"/>
                    </a:lnR>
                    <a:lnT w="9525" cap="flat" cmpd="sng">
                      <a:solidFill>
                        <a:schemeClr val="accent1"/>
                      </a:solidFill>
                      <a:prstDash val="solid"/>
                      <a:round/>
                      <a:headEnd type="none" w="sm" len="sm"/>
                      <a:tailEnd type="none" w="sm" len="sm"/>
                    </a:lnT>
                    <a:lnB w="9525" cap="flat" cmpd="sng">
                      <a:solidFill>
                        <a:schemeClr val="accent1"/>
                      </a:solidFill>
                      <a:prstDash val="solid"/>
                      <a:round/>
                      <a:headEnd type="none" w="sm" len="sm"/>
                      <a:tailEnd type="none" w="sm" len="sm"/>
                    </a:lnB>
                  </a:tcPr>
                </a:tc>
                <a:extLst>
                  <a:ext uri="{0D108BD9-81ED-4DB2-BD59-A6C34878D82A}">
                    <a16:rowId xmlns:a16="http://schemas.microsoft.com/office/drawing/2014/main" val="10004"/>
                  </a:ext>
                </a:extLst>
              </a:tr>
            </a:tbl>
          </a:graphicData>
        </a:graphic>
      </p:graphicFrame>
      <p:sp>
        <p:nvSpPr>
          <p:cNvPr id="354" name="Google Shape;354;p39"/>
          <p:cNvSpPr txBox="1"/>
          <p:nvPr/>
        </p:nvSpPr>
        <p:spPr>
          <a:xfrm>
            <a:off x="999101" y="250630"/>
            <a:ext cx="7290000" cy="996000"/>
          </a:xfrm>
          <a:prstGeom prst="rect">
            <a:avLst/>
          </a:prstGeom>
          <a:noFill/>
          <a:ln>
            <a:noFill/>
          </a:ln>
        </p:spPr>
        <p:txBody>
          <a:bodyPr spcFirstLastPara="1" wrap="square" lIns="91425" tIns="91425" rIns="91425" bIns="91425" anchor="b" anchorCtr="0">
            <a:noAutofit/>
          </a:bodyPr>
          <a:lstStyle/>
          <a:p>
            <a:pPr marL="0" marR="0" lvl="0" indent="0" algn="ctr" rtl="0">
              <a:lnSpc>
                <a:spcPct val="100000"/>
              </a:lnSpc>
              <a:spcBef>
                <a:spcPts val="0"/>
              </a:spcBef>
              <a:spcAft>
                <a:spcPts val="0"/>
              </a:spcAft>
              <a:buClr>
                <a:srgbClr val="000000"/>
              </a:buClr>
              <a:buSzPts val="2800"/>
              <a:buFont typeface="Noto Sans Symbols"/>
              <a:buNone/>
            </a:pPr>
            <a:r>
              <a:rPr lang="it-IT" sz="2000" dirty="0">
                <a:latin typeface="Twentieth Century"/>
                <a:sym typeface="Noto Sans Symbols"/>
              </a:rPr>
              <a:t>TEORIE BASATE SULLE MODALITÀ DI APPRENDIMENTO</a:t>
            </a:r>
            <a:endParaRPr sz="2000" dirty="0">
              <a:latin typeface="Twentieth Century"/>
              <a:sym typeface="Noto Sans Symbols"/>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14"/>
        <p:cNvGrpSpPr/>
        <p:nvPr/>
      </p:nvGrpSpPr>
      <p:grpSpPr>
        <a:xfrm>
          <a:off x="0" y="0"/>
          <a:ext cx="0" cy="0"/>
          <a:chOff x="0" y="0"/>
          <a:chExt cx="0" cy="0"/>
        </a:xfrm>
      </p:grpSpPr>
      <p:pic>
        <p:nvPicPr>
          <p:cNvPr id="115" name="Google Shape;115;p4" descr="C:\Users\Alessandro.PC-VALENTINA\Desktop\150_Ore_c.JPG"/>
          <p:cNvPicPr preferRelativeResize="0"/>
          <p:nvPr/>
        </p:nvPicPr>
        <p:blipFill rotWithShape="1">
          <a:blip r:embed="rId3">
            <a:alphaModFix/>
          </a:blip>
          <a:srcRect/>
          <a:stretch/>
        </p:blipFill>
        <p:spPr>
          <a:xfrm>
            <a:off x="1043608" y="2613403"/>
            <a:ext cx="1728192" cy="1114014"/>
          </a:xfrm>
          <a:prstGeom prst="roundRect">
            <a:avLst>
              <a:gd name="adj" fmla="val 16667"/>
            </a:avLst>
          </a:prstGeom>
          <a:noFill/>
          <a:ln>
            <a:noFill/>
          </a:ln>
          <a:effectLst>
            <a:outerShdw blurRad="76200" dist="38100" dir="7800000" algn="tl" rotWithShape="0">
              <a:srgbClr val="000000">
                <a:alpha val="40000"/>
              </a:srgbClr>
            </a:outerShdw>
          </a:effectLst>
        </p:spPr>
      </p:pic>
      <p:pic>
        <p:nvPicPr>
          <p:cNvPr id="116" name="Google Shape;116;p4" descr="Risultati immagini per la classe per adulti"/>
          <p:cNvPicPr preferRelativeResize="0"/>
          <p:nvPr/>
        </p:nvPicPr>
        <p:blipFill rotWithShape="1">
          <a:blip r:embed="rId4">
            <a:alphaModFix/>
          </a:blip>
          <a:srcRect/>
          <a:stretch/>
        </p:blipFill>
        <p:spPr>
          <a:xfrm>
            <a:off x="3851920" y="2283718"/>
            <a:ext cx="1656184" cy="1103158"/>
          </a:xfrm>
          <a:prstGeom prst="roundRect">
            <a:avLst>
              <a:gd name="adj" fmla="val 16667"/>
            </a:avLst>
          </a:prstGeom>
          <a:noFill/>
          <a:ln>
            <a:noFill/>
          </a:ln>
          <a:effectLst>
            <a:outerShdw blurRad="76200" dist="38100" dir="7800000" algn="tl" rotWithShape="0">
              <a:srgbClr val="000000">
                <a:alpha val="40000"/>
              </a:srgbClr>
            </a:outerShdw>
          </a:effectLst>
        </p:spPr>
      </p:pic>
      <p:sp>
        <p:nvSpPr>
          <p:cNvPr id="117" name="Google Shape;117;p4"/>
          <p:cNvSpPr txBox="1"/>
          <p:nvPr/>
        </p:nvSpPr>
        <p:spPr>
          <a:xfrm>
            <a:off x="1546538" y="391756"/>
            <a:ext cx="5626200" cy="857400"/>
          </a:xfrm>
          <a:prstGeom prst="rect">
            <a:avLst/>
          </a:prstGeom>
          <a:noFill/>
          <a:ln>
            <a:noFill/>
          </a:ln>
        </p:spPr>
        <p:txBody>
          <a:bodyPr spcFirstLastPara="1" wrap="square" lIns="91425" tIns="91425" rIns="91425" bIns="91425" anchor="b" anchorCtr="0">
            <a:noAutofit/>
          </a:bodyPr>
          <a:lstStyle/>
          <a:p>
            <a:pPr marL="0" marR="0" lvl="0" indent="0" algn="ctr" rtl="0">
              <a:lnSpc>
                <a:spcPct val="80000"/>
              </a:lnSpc>
              <a:spcBef>
                <a:spcPts val="0"/>
              </a:spcBef>
              <a:spcAft>
                <a:spcPts val="0"/>
              </a:spcAft>
              <a:buNone/>
            </a:pPr>
            <a:r>
              <a:rPr lang="it-IT" sz="2000" b="0" i="0" u="none" strike="noStrike" cap="none" dirty="0">
                <a:solidFill>
                  <a:srgbClr val="000000"/>
                </a:solidFill>
                <a:latin typeface="Twentieth Century"/>
                <a:ea typeface="Twentieth Century"/>
                <a:cs typeface="Twentieth Century"/>
                <a:sym typeface="Twentieth Century"/>
              </a:rPr>
              <a:t>ALCUNI CAMBIAMENTI NELLE CLASSI</a:t>
            </a:r>
            <a:endParaRPr sz="2000" b="0" i="0" u="none" strike="noStrike" cap="none" dirty="0">
              <a:solidFill>
                <a:srgbClr val="000000"/>
              </a:solidFill>
              <a:latin typeface="Twentieth Century"/>
              <a:ea typeface="Twentieth Century"/>
              <a:cs typeface="Twentieth Century"/>
              <a:sym typeface="Twentieth Century"/>
            </a:endParaRPr>
          </a:p>
        </p:txBody>
      </p:sp>
      <p:pic>
        <p:nvPicPr>
          <p:cNvPr id="118" name="Google Shape;118;p4"/>
          <p:cNvPicPr preferRelativeResize="0"/>
          <p:nvPr/>
        </p:nvPicPr>
        <p:blipFill>
          <a:blip r:embed="rId5">
            <a:alphaModFix/>
          </a:blip>
          <a:stretch>
            <a:fillRect/>
          </a:stretch>
        </p:blipFill>
        <p:spPr>
          <a:xfrm>
            <a:off x="6279873" y="1761088"/>
            <a:ext cx="1909799" cy="1232538"/>
          </a:xfrm>
          <a:prstGeom prst="rect">
            <a:avLst/>
          </a:prstGeom>
          <a:noFill/>
          <a:ln>
            <a:noFill/>
          </a:ln>
          <a:effectLst>
            <a:outerShdw blurRad="76200" dist="38100" dir="7800000" algn="tl" rotWithShape="0">
              <a:srgbClr val="000000">
                <a:alpha val="40000"/>
              </a:srgbClr>
            </a:outerShdw>
          </a:effectLst>
        </p:spPr>
      </p:pic>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358"/>
        <p:cNvGrpSpPr/>
        <p:nvPr/>
      </p:nvGrpSpPr>
      <p:grpSpPr>
        <a:xfrm>
          <a:off x="0" y="0"/>
          <a:ext cx="0" cy="0"/>
          <a:chOff x="0" y="0"/>
          <a:chExt cx="0" cy="0"/>
        </a:xfrm>
      </p:grpSpPr>
      <p:sp>
        <p:nvSpPr>
          <p:cNvPr id="359" name="Google Shape;359;p40"/>
          <p:cNvSpPr txBox="1">
            <a:spLocks noGrp="1"/>
          </p:cNvSpPr>
          <p:nvPr>
            <p:ph type="body" idx="4294967295"/>
          </p:nvPr>
        </p:nvSpPr>
        <p:spPr>
          <a:xfrm>
            <a:off x="885093" y="668090"/>
            <a:ext cx="7289700" cy="2122800"/>
          </a:xfrm>
          <a:prstGeom prst="rect">
            <a:avLst/>
          </a:prstGeom>
          <a:noFill/>
          <a:ln>
            <a:noFill/>
          </a:ln>
        </p:spPr>
        <p:txBody>
          <a:bodyPr spcFirstLastPara="1" wrap="square" lIns="91425" tIns="91425" rIns="91425" bIns="91425" anchor="t" anchorCtr="0">
            <a:noAutofit/>
          </a:bodyPr>
          <a:lstStyle/>
          <a:p>
            <a:pPr marL="457200" lvl="0" indent="-228600" algn="ctr" rtl="0">
              <a:lnSpc>
                <a:spcPct val="106000"/>
              </a:lnSpc>
              <a:spcBef>
                <a:spcPts val="360"/>
              </a:spcBef>
              <a:spcAft>
                <a:spcPts val="0"/>
              </a:spcAft>
              <a:buSzPts val="1800"/>
              <a:buNone/>
            </a:pPr>
            <a:r>
              <a:rPr lang="it-IT" sz="2000" dirty="0">
                <a:solidFill>
                  <a:srgbClr val="000000"/>
                </a:solidFill>
                <a:cs typeface="Arial"/>
                <a:sym typeface="Noto Sans Symbols"/>
              </a:rPr>
              <a:t>MODELLO DI KOLB - FRY</a:t>
            </a:r>
            <a:endParaRPr sz="2000" dirty="0">
              <a:solidFill>
                <a:srgbClr val="000000"/>
              </a:solidFill>
              <a:cs typeface="Arial"/>
              <a:sym typeface="Noto Sans Symbols"/>
            </a:endParaRPr>
          </a:p>
        </p:txBody>
      </p:sp>
      <p:graphicFrame>
        <p:nvGraphicFramePr>
          <p:cNvPr id="360" name="Google Shape;360;p40"/>
          <p:cNvGraphicFramePr/>
          <p:nvPr/>
        </p:nvGraphicFramePr>
        <p:xfrm>
          <a:off x="885093" y="1456040"/>
          <a:ext cx="7848850" cy="3336450"/>
        </p:xfrm>
        <a:graphic>
          <a:graphicData uri="http://schemas.openxmlformats.org/drawingml/2006/table">
            <a:tbl>
              <a:tblPr>
                <a:noFill/>
                <a:tableStyleId>{B88F008D-A954-4962-8E1F-110C632194B6}</a:tableStyleId>
              </a:tblPr>
              <a:tblGrid>
                <a:gridCol w="1135475">
                  <a:extLst>
                    <a:ext uri="{9D8B030D-6E8A-4147-A177-3AD203B41FA5}">
                      <a16:colId xmlns:a16="http://schemas.microsoft.com/office/drawing/2014/main" val="20000"/>
                    </a:ext>
                  </a:extLst>
                </a:gridCol>
                <a:gridCol w="1240775">
                  <a:extLst>
                    <a:ext uri="{9D8B030D-6E8A-4147-A177-3AD203B41FA5}">
                      <a16:colId xmlns:a16="http://schemas.microsoft.com/office/drawing/2014/main" val="20001"/>
                    </a:ext>
                  </a:extLst>
                </a:gridCol>
                <a:gridCol w="5472600">
                  <a:extLst>
                    <a:ext uri="{9D8B030D-6E8A-4147-A177-3AD203B41FA5}">
                      <a16:colId xmlns:a16="http://schemas.microsoft.com/office/drawing/2014/main" val="20002"/>
                    </a:ext>
                  </a:extLst>
                </a:gridCol>
              </a:tblGrid>
              <a:tr h="475800">
                <a:tc>
                  <a:txBody>
                    <a:bodyPr/>
                    <a:lstStyle/>
                    <a:p>
                      <a:pPr marL="0" marR="0" lvl="0" indent="0" algn="l" rtl="0">
                        <a:lnSpc>
                          <a:spcPct val="100000"/>
                        </a:lnSpc>
                        <a:spcBef>
                          <a:spcPts val="0"/>
                        </a:spcBef>
                        <a:spcAft>
                          <a:spcPts val="0"/>
                        </a:spcAft>
                        <a:buClr>
                          <a:srgbClr val="000000"/>
                        </a:buClr>
                        <a:buSzPts val="1000"/>
                        <a:buFont typeface="Arial"/>
                        <a:buNone/>
                      </a:pPr>
                      <a:r>
                        <a:rPr lang="it-IT" sz="1000" u="none" strike="noStrike" cap="none">
                          <a:solidFill>
                            <a:schemeClr val="dk1"/>
                          </a:solidFill>
                          <a:latin typeface="Noto Sans Symbols"/>
                          <a:ea typeface="Noto Sans Symbols"/>
                          <a:cs typeface="Noto Sans Symbols"/>
                          <a:sym typeface="Noto Sans Symbols"/>
                        </a:rPr>
                        <a:t>Stile di apprendimento</a:t>
                      </a:r>
                      <a:endParaRPr sz="1000" u="none" strike="noStrike" cap="none">
                        <a:solidFill>
                          <a:schemeClr val="dk1"/>
                        </a:solidFill>
                        <a:latin typeface="Noto Sans Symbols"/>
                        <a:ea typeface="Noto Sans Symbols"/>
                        <a:cs typeface="Noto Sans Symbols"/>
                        <a:sym typeface="Noto Sans Symbols"/>
                      </a:endParaRPr>
                    </a:p>
                  </a:txBody>
                  <a:tcPr marL="91450" marR="91450" marT="45725" marB="45725">
                    <a:lnL w="9525" cap="flat" cmpd="sng">
                      <a:solidFill>
                        <a:schemeClr val="accent1"/>
                      </a:solidFill>
                      <a:prstDash val="solid"/>
                      <a:round/>
                      <a:headEnd type="none" w="sm" len="sm"/>
                      <a:tailEnd type="none" w="sm" len="sm"/>
                    </a:lnL>
                    <a:lnR w="9525" cap="flat" cmpd="sng">
                      <a:solidFill>
                        <a:schemeClr val="accent1"/>
                      </a:solidFill>
                      <a:prstDash val="solid"/>
                      <a:round/>
                      <a:headEnd type="none" w="sm" len="sm"/>
                      <a:tailEnd type="none" w="sm" len="sm"/>
                    </a:lnR>
                    <a:lnT w="9525" cap="flat" cmpd="sng">
                      <a:solidFill>
                        <a:schemeClr val="accent1"/>
                      </a:solidFill>
                      <a:prstDash val="solid"/>
                      <a:round/>
                      <a:headEnd type="none" w="sm" len="sm"/>
                      <a:tailEnd type="none" w="sm" len="sm"/>
                    </a:lnT>
                    <a:lnB w="9525" cap="flat" cmpd="sng">
                      <a:solidFill>
                        <a:schemeClr val="accent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000"/>
                        <a:buFont typeface="Arial"/>
                        <a:buNone/>
                      </a:pPr>
                      <a:r>
                        <a:rPr lang="it-IT" sz="1000" u="none" strike="noStrike" cap="none">
                          <a:solidFill>
                            <a:schemeClr val="dk1"/>
                          </a:solidFill>
                          <a:latin typeface="Noto Sans Symbols"/>
                          <a:ea typeface="Noto Sans Symbols"/>
                          <a:cs typeface="Noto Sans Symbols"/>
                          <a:sym typeface="Noto Sans Symbols"/>
                        </a:rPr>
                        <a:t>Caratteristica dell’apprendimento</a:t>
                      </a:r>
                      <a:endParaRPr sz="1000" u="none" strike="noStrike" cap="none">
                        <a:solidFill>
                          <a:schemeClr val="dk1"/>
                        </a:solidFill>
                        <a:latin typeface="Noto Sans Symbols"/>
                        <a:ea typeface="Noto Sans Symbols"/>
                        <a:cs typeface="Noto Sans Symbols"/>
                        <a:sym typeface="Noto Sans Symbols"/>
                      </a:endParaRPr>
                    </a:p>
                  </a:txBody>
                  <a:tcPr marL="91450" marR="91450" marT="45725" marB="45725">
                    <a:lnL w="9525" cap="flat" cmpd="sng">
                      <a:solidFill>
                        <a:schemeClr val="accent1"/>
                      </a:solidFill>
                      <a:prstDash val="solid"/>
                      <a:round/>
                      <a:headEnd type="none" w="sm" len="sm"/>
                      <a:tailEnd type="none" w="sm" len="sm"/>
                    </a:lnL>
                    <a:lnR w="9525" cap="flat" cmpd="sng">
                      <a:solidFill>
                        <a:schemeClr val="accent1"/>
                      </a:solidFill>
                      <a:prstDash val="solid"/>
                      <a:round/>
                      <a:headEnd type="none" w="sm" len="sm"/>
                      <a:tailEnd type="none" w="sm" len="sm"/>
                    </a:lnR>
                    <a:lnT w="9525" cap="flat" cmpd="sng">
                      <a:solidFill>
                        <a:schemeClr val="accent1"/>
                      </a:solidFill>
                      <a:prstDash val="solid"/>
                      <a:round/>
                      <a:headEnd type="none" w="sm" len="sm"/>
                      <a:tailEnd type="none" w="sm" len="sm"/>
                    </a:lnT>
                    <a:lnB w="9525" cap="flat" cmpd="sng">
                      <a:solidFill>
                        <a:schemeClr val="accent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000"/>
                        <a:buFont typeface="Arial"/>
                        <a:buNone/>
                      </a:pPr>
                      <a:r>
                        <a:rPr lang="it-IT" sz="1000" u="none" strike="noStrike" cap="none">
                          <a:solidFill>
                            <a:schemeClr val="dk1"/>
                          </a:solidFill>
                          <a:latin typeface="Noto Sans Symbols"/>
                          <a:ea typeface="Noto Sans Symbols"/>
                          <a:cs typeface="Noto Sans Symbols"/>
                          <a:sym typeface="Noto Sans Symbols"/>
                        </a:rPr>
                        <a:t>Descrizione</a:t>
                      </a:r>
                      <a:endParaRPr sz="1000" u="none" strike="noStrike" cap="none">
                        <a:solidFill>
                          <a:schemeClr val="dk1"/>
                        </a:solidFill>
                        <a:latin typeface="Noto Sans Symbols"/>
                        <a:ea typeface="Noto Sans Symbols"/>
                        <a:cs typeface="Noto Sans Symbols"/>
                        <a:sym typeface="Noto Sans Symbols"/>
                      </a:endParaRPr>
                    </a:p>
                  </a:txBody>
                  <a:tcPr marL="91450" marR="91450" marT="45725" marB="45725">
                    <a:lnL w="9525" cap="flat" cmpd="sng">
                      <a:solidFill>
                        <a:schemeClr val="accent1"/>
                      </a:solidFill>
                      <a:prstDash val="solid"/>
                      <a:round/>
                      <a:headEnd type="none" w="sm" len="sm"/>
                      <a:tailEnd type="none" w="sm" len="sm"/>
                    </a:lnL>
                    <a:lnR w="9525" cap="flat" cmpd="sng">
                      <a:solidFill>
                        <a:schemeClr val="accent1"/>
                      </a:solidFill>
                      <a:prstDash val="solid"/>
                      <a:round/>
                      <a:headEnd type="none" w="sm" len="sm"/>
                      <a:tailEnd type="none" w="sm" len="sm"/>
                    </a:lnR>
                    <a:lnT w="9525" cap="flat" cmpd="sng">
                      <a:solidFill>
                        <a:schemeClr val="accent1"/>
                      </a:solidFill>
                      <a:prstDash val="solid"/>
                      <a:round/>
                      <a:headEnd type="none" w="sm" len="sm"/>
                      <a:tailEnd type="none" w="sm" len="sm"/>
                    </a:lnT>
                    <a:lnB w="9525" cap="flat" cmpd="sng">
                      <a:solidFill>
                        <a:schemeClr val="accent1"/>
                      </a:solidFill>
                      <a:prstDash val="solid"/>
                      <a:round/>
                      <a:headEnd type="none" w="sm" len="sm"/>
                      <a:tailEnd type="none" w="sm" len="sm"/>
                    </a:lnB>
                  </a:tcPr>
                </a:tc>
                <a:extLst>
                  <a:ext uri="{0D108BD9-81ED-4DB2-BD59-A6C34878D82A}">
                    <a16:rowId xmlns:a16="http://schemas.microsoft.com/office/drawing/2014/main" val="10000"/>
                  </a:ext>
                </a:extLst>
              </a:tr>
              <a:tr h="681300">
                <a:tc>
                  <a:txBody>
                    <a:bodyPr/>
                    <a:lstStyle/>
                    <a:p>
                      <a:pPr marL="0" marR="0" lvl="0" indent="0" algn="l" rtl="0">
                        <a:lnSpc>
                          <a:spcPct val="100000"/>
                        </a:lnSpc>
                        <a:spcBef>
                          <a:spcPts val="0"/>
                        </a:spcBef>
                        <a:spcAft>
                          <a:spcPts val="0"/>
                        </a:spcAft>
                        <a:buClr>
                          <a:srgbClr val="000000"/>
                        </a:buClr>
                        <a:buSzPts val="1000"/>
                        <a:buFont typeface="Arial"/>
                        <a:buNone/>
                      </a:pPr>
                      <a:r>
                        <a:rPr lang="it-IT" sz="1000" i="0" u="none" strike="noStrike" cap="none">
                          <a:solidFill>
                            <a:schemeClr val="dk1"/>
                          </a:solidFill>
                          <a:latin typeface="Noto Sans Symbols"/>
                          <a:ea typeface="Noto Sans Symbols"/>
                          <a:cs typeface="Noto Sans Symbols"/>
                          <a:sym typeface="Noto Sans Symbols"/>
                        </a:rPr>
                        <a:t>Accomodatore</a:t>
                      </a:r>
                      <a:endParaRPr sz="1400" u="none" strike="noStrike" cap="none">
                        <a:latin typeface="Noto Sans Symbols"/>
                        <a:ea typeface="Noto Sans Symbols"/>
                        <a:cs typeface="Noto Sans Symbols"/>
                        <a:sym typeface="Noto Sans Symbols"/>
                      </a:endParaRPr>
                    </a:p>
                  </a:txBody>
                  <a:tcPr marL="91450" marR="91450" marT="45725" marB="45725">
                    <a:lnL w="9525" cap="flat" cmpd="sng">
                      <a:solidFill>
                        <a:schemeClr val="accent1"/>
                      </a:solidFill>
                      <a:prstDash val="solid"/>
                      <a:round/>
                      <a:headEnd type="none" w="sm" len="sm"/>
                      <a:tailEnd type="none" w="sm" len="sm"/>
                    </a:lnL>
                    <a:lnR w="9525" cap="flat" cmpd="sng">
                      <a:solidFill>
                        <a:schemeClr val="accent1"/>
                      </a:solidFill>
                      <a:prstDash val="solid"/>
                      <a:round/>
                      <a:headEnd type="none" w="sm" len="sm"/>
                      <a:tailEnd type="none" w="sm" len="sm"/>
                    </a:lnR>
                    <a:lnT w="9525" cap="flat" cmpd="sng">
                      <a:solidFill>
                        <a:schemeClr val="accent1"/>
                      </a:solidFill>
                      <a:prstDash val="solid"/>
                      <a:round/>
                      <a:headEnd type="none" w="sm" len="sm"/>
                      <a:tailEnd type="none" w="sm" len="sm"/>
                    </a:lnT>
                    <a:lnB w="9525" cap="flat" cmpd="sng">
                      <a:solidFill>
                        <a:schemeClr val="accent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000"/>
                        <a:buFont typeface="Arial"/>
                        <a:buNone/>
                      </a:pPr>
                      <a:r>
                        <a:rPr lang="it-IT" sz="1000" i="0" u="none" strike="noStrike" cap="none">
                          <a:solidFill>
                            <a:schemeClr val="dk1"/>
                          </a:solidFill>
                          <a:latin typeface="Noto Sans Symbols"/>
                          <a:ea typeface="Noto Sans Symbols"/>
                          <a:cs typeface="Noto Sans Symbols"/>
                          <a:sym typeface="Noto Sans Symbols"/>
                        </a:rPr>
                        <a:t>Sperimentazione attiva e esperienza concreta</a:t>
                      </a:r>
                      <a:endParaRPr sz="1400" u="none" strike="noStrike" cap="none">
                        <a:latin typeface="Noto Sans Symbols"/>
                        <a:ea typeface="Noto Sans Symbols"/>
                        <a:cs typeface="Noto Sans Symbols"/>
                        <a:sym typeface="Noto Sans Symbols"/>
                      </a:endParaRPr>
                    </a:p>
                  </a:txBody>
                  <a:tcPr marL="91450" marR="91450" marT="45725" marB="45725">
                    <a:lnL w="9525" cap="flat" cmpd="sng">
                      <a:solidFill>
                        <a:schemeClr val="accent1"/>
                      </a:solidFill>
                      <a:prstDash val="solid"/>
                      <a:round/>
                      <a:headEnd type="none" w="sm" len="sm"/>
                      <a:tailEnd type="none" w="sm" len="sm"/>
                    </a:lnL>
                    <a:lnR w="9525" cap="flat" cmpd="sng">
                      <a:solidFill>
                        <a:schemeClr val="accent1"/>
                      </a:solidFill>
                      <a:prstDash val="solid"/>
                      <a:round/>
                      <a:headEnd type="none" w="sm" len="sm"/>
                      <a:tailEnd type="none" w="sm" len="sm"/>
                    </a:lnR>
                    <a:lnT w="9525" cap="flat" cmpd="sng">
                      <a:solidFill>
                        <a:schemeClr val="accent1"/>
                      </a:solidFill>
                      <a:prstDash val="solid"/>
                      <a:round/>
                      <a:headEnd type="none" w="sm" len="sm"/>
                      <a:tailEnd type="none" w="sm" len="sm"/>
                    </a:lnT>
                    <a:lnB w="9525" cap="flat" cmpd="sng">
                      <a:solidFill>
                        <a:schemeClr val="accent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900"/>
                        <a:buFont typeface="Arial"/>
                        <a:buNone/>
                      </a:pPr>
                      <a:r>
                        <a:rPr lang="it-IT" sz="900" i="0" u="none" strike="noStrike" cap="none">
                          <a:solidFill>
                            <a:schemeClr val="dk1"/>
                          </a:solidFill>
                          <a:latin typeface="Noto Sans Symbols"/>
                          <a:ea typeface="Noto Sans Symbols"/>
                          <a:cs typeface="Noto Sans Symbols"/>
                          <a:sym typeface="Noto Sans Symbols"/>
                        </a:rPr>
                        <a:t>Privilegia esperienza concreta e sperimentazione attiva. </a:t>
                      </a:r>
                      <a:br>
                        <a:rPr lang="it-IT" sz="900" i="0" u="none" strike="noStrike" cap="none">
                          <a:solidFill>
                            <a:schemeClr val="dk1"/>
                          </a:solidFill>
                          <a:latin typeface="Noto Sans Symbols"/>
                          <a:ea typeface="Noto Sans Symbols"/>
                          <a:cs typeface="Noto Sans Symbols"/>
                          <a:sym typeface="Noto Sans Symbols"/>
                        </a:rPr>
                      </a:br>
                      <a:r>
                        <a:rPr lang="it-IT" sz="900" i="0" u="none" strike="noStrike" cap="none">
                          <a:solidFill>
                            <a:schemeClr val="dk1"/>
                          </a:solidFill>
                          <a:latin typeface="Noto Sans Symbols"/>
                          <a:ea typeface="Noto Sans Symbols"/>
                          <a:cs typeface="Noto Sans Symbols"/>
                          <a:sym typeface="Noto Sans Symbols"/>
                        </a:rPr>
                        <a:t>Predilige i fatti alle parole, ha buone capacità di </a:t>
                      </a:r>
                      <a:r>
                        <a:rPr lang="it-IT" sz="900" i="1" u="none" strike="noStrike" cap="none">
                          <a:solidFill>
                            <a:schemeClr val="dk1"/>
                          </a:solidFill>
                          <a:latin typeface="Noto Sans Symbols"/>
                          <a:ea typeface="Noto Sans Symbols"/>
                          <a:cs typeface="Noto Sans Symbols"/>
                          <a:sym typeface="Noto Sans Symbols"/>
                        </a:rPr>
                        <a:t>problem solving</a:t>
                      </a:r>
                      <a:r>
                        <a:rPr lang="it-IT" sz="900" i="0" u="none" strike="noStrike" cap="none">
                          <a:solidFill>
                            <a:schemeClr val="dk1"/>
                          </a:solidFill>
                          <a:latin typeface="Noto Sans Symbols"/>
                          <a:ea typeface="Noto Sans Symbols"/>
                          <a:cs typeface="Noto Sans Symbols"/>
                          <a:sym typeface="Noto Sans Symbols"/>
                        </a:rPr>
                        <a:t>. Ha reazioni pronte e dimostra flessibilità e disponibilità al cambiamento,  motivate dal suo interesse per il raggiungimento del risultato.</a:t>
                      </a:r>
                      <a:br>
                        <a:rPr lang="it-IT" sz="900" i="0" u="none" strike="noStrike" cap="none">
                          <a:solidFill>
                            <a:schemeClr val="dk1"/>
                          </a:solidFill>
                          <a:latin typeface="Noto Sans Symbols"/>
                          <a:ea typeface="Noto Sans Symbols"/>
                          <a:cs typeface="Noto Sans Symbols"/>
                          <a:sym typeface="Noto Sans Symbols"/>
                        </a:rPr>
                      </a:br>
                      <a:r>
                        <a:rPr lang="it-IT" sz="900" i="0" u="none" strike="noStrike" cap="none">
                          <a:solidFill>
                            <a:schemeClr val="dk1"/>
                          </a:solidFill>
                          <a:latin typeface="Noto Sans Symbols"/>
                          <a:ea typeface="Noto Sans Symbols"/>
                          <a:cs typeface="Noto Sans Symbols"/>
                          <a:sym typeface="Noto Sans Symbols"/>
                        </a:rPr>
                        <a:t>Partecipa attivamente all’apprendimento.</a:t>
                      </a:r>
                      <a:endParaRPr sz="900" i="0" u="none" strike="noStrike" cap="none">
                        <a:solidFill>
                          <a:schemeClr val="dk1"/>
                        </a:solidFill>
                        <a:latin typeface="Noto Sans Symbols"/>
                        <a:ea typeface="Noto Sans Symbols"/>
                        <a:cs typeface="Noto Sans Symbols"/>
                        <a:sym typeface="Noto Sans Symbols"/>
                      </a:endParaRPr>
                    </a:p>
                  </a:txBody>
                  <a:tcPr marL="91450" marR="91450" marT="45725" marB="45725">
                    <a:lnL w="9525" cap="flat" cmpd="sng">
                      <a:solidFill>
                        <a:schemeClr val="accent1"/>
                      </a:solidFill>
                      <a:prstDash val="solid"/>
                      <a:round/>
                      <a:headEnd type="none" w="sm" len="sm"/>
                      <a:tailEnd type="none" w="sm" len="sm"/>
                    </a:lnL>
                    <a:lnR w="9525" cap="flat" cmpd="sng">
                      <a:solidFill>
                        <a:schemeClr val="accent1"/>
                      </a:solidFill>
                      <a:prstDash val="solid"/>
                      <a:round/>
                      <a:headEnd type="none" w="sm" len="sm"/>
                      <a:tailEnd type="none" w="sm" len="sm"/>
                    </a:lnR>
                    <a:lnT w="9525" cap="flat" cmpd="sng">
                      <a:solidFill>
                        <a:schemeClr val="accent1"/>
                      </a:solidFill>
                      <a:prstDash val="solid"/>
                      <a:round/>
                      <a:headEnd type="none" w="sm" len="sm"/>
                      <a:tailEnd type="none" w="sm" len="sm"/>
                    </a:lnT>
                    <a:lnB w="9525" cap="flat" cmpd="sng">
                      <a:solidFill>
                        <a:schemeClr val="accent1"/>
                      </a:solidFill>
                      <a:prstDash val="solid"/>
                      <a:round/>
                      <a:headEnd type="none" w="sm" len="sm"/>
                      <a:tailEnd type="none" w="sm" len="sm"/>
                    </a:lnB>
                  </a:tcPr>
                </a:tc>
                <a:extLst>
                  <a:ext uri="{0D108BD9-81ED-4DB2-BD59-A6C34878D82A}">
                    <a16:rowId xmlns:a16="http://schemas.microsoft.com/office/drawing/2014/main" val="10001"/>
                  </a:ext>
                </a:extLst>
              </a:tr>
              <a:tr h="614500">
                <a:tc>
                  <a:txBody>
                    <a:bodyPr/>
                    <a:lstStyle/>
                    <a:p>
                      <a:pPr marL="0" marR="0" lvl="0" indent="0" algn="l" rtl="0">
                        <a:lnSpc>
                          <a:spcPct val="100000"/>
                        </a:lnSpc>
                        <a:spcBef>
                          <a:spcPts val="0"/>
                        </a:spcBef>
                        <a:spcAft>
                          <a:spcPts val="0"/>
                        </a:spcAft>
                        <a:buClr>
                          <a:srgbClr val="000000"/>
                        </a:buClr>
                        <a:buSzPts val="1000"/>
                        <a:buFont typeface="Arial"/>
                        <a:buNone/>
                      </a:pPr>
                      <a:r>
                        <a:rPr lang="it-IT" sz="1000" i="0" u="none" strike="noStrike" cap="none">
                          <a:solidFill>
                            <a:schemeClr val="dk1"/>
                          </a:solidFill>
                          <a:latin typeface="Noto Sans Symbols"/>
                          <a:ea typeface="Noto Sans Symbols"/>
                          <a:cs typeface="Noto Sans Symbols"/>
                          <a:sym typeface="Noto Sans Symbols"/>
                        </a:rPr>
                        <a:t>Divergente</a:t>
                      </a:r>
                      <a:endParaRPr sz="1400" u="none" strike="noStrike" cap="none">
                        <a:latin typeface="Noto Sans Symbols"/>
                        <a:ea typeface="Noto Sans Symbols"/>
                        <a:cs typeface="Noto Sans Symbols"/>
                        <a:sym typeface="Noto Sans Symbols"/>
                      </a:endParaRPr>
                    </a:p>
                  </a:txBody>
                  <a:tcPr marL="91450" marR="91450" marT="45725" marB="45725">
                    <a:lnL w="9525" cap="flat" cmpd="sng">
                      <a:solidFill>
                        <a:schemeClr val="accent1"/>
                      </a:solidFill>
                      <a:prstDash val="solid"/>
                      <a:round/>
                      <a:headEnd type="none" w="sm" len="sm"/>
                      <a:tailEnd type="none" w="sm" len="sm"/>
                    </a:lnL>
                    <a:lnR w="9525" cap="flat" cmpd="sng">
                      <a:solidFill>
                        <a:schemeClr val="accent1"/>
                      </a:solidFill>
                      <a:prstDash val="solid"/>
                      <a:round/>
                      <a:headEnd type="none" w="sm" len="sm"/>
                      <a:tailEnd type="none" w="sm" len="sm"/>
                    </a:lnR>
                    <a:lnT w="9525" cap="flat" cmpd="sng">
                      <a:solidFill>
                        <a:schemeClr val="accent1"/>
                      </a:solidFill>
                      <a:prstDash val="solid"/>
                      <a:round/>
                      <a:headEnd type="none" w="sm" len="sm"/>
                      <a:tailEnd type="none" w="sm" len="sm"/>
                    </a:lnT>
                    <a:lnB w="9525" cap="flat" cmpd="sng">
                      <a:solidFill>
                        <a:schemeClr val="accent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000"/>
                        <a:buFont typeface="Arial"/>
                        <a:buNone/>
                      </a:pPr>
                      <a:r>
                        <a:rPr lang="it-IT" sz="1000" i="0" u="none" strike="noStrike" cap="none">
                          <a:solidFill>
                            <a:schemeClr val="dk1"/>
                          </a:solidFill>
                          <a:latin typeface="Noto Sans Symbols"/>
                          <a:ea typeface="Noto Sans Symbols"/>
                          <a:cs typeface="Noto Sans Symbols"/>
                          <a:sym typeface="Noto Sans Symbols"/>
                        </a:rPr>
                        <a:t>Esperienza concreta e osservazione riflessiva </a:t>
                      </a:r>
                      <a:endParaRPr sz="1400" u="none" strike="noStrike" cap="none">
                        <a:latin typeface="Noto Sans Symbols"/>
                        <a:ea typeface="Noto Sans Symbols"/>
                        <a:cs typeface="Noto Sans Symbols"/>
                        <a:sym typeface="Noto Sans Symbols"/>
                      </a:endParaRPr>
                    </a:p>
                  </a:txBody>
                  <a:tcPr marL="91450" marR="91450" marT="45725" marB="45725">
                    <a:lnL w="9525" cap="flat" cmpd="sng">
                      <a:solidFill>
                        <a:schemeClr val="accent1"/>
                      </a:solidFill>
                      <a:prstDash val="solid"/>
                      <a:round/>
                      <a:headEnd type="none" w="sm" len="sm"/>
                      <a:tailEnd type="none" w="sm" len="sm"/>
                    </a:lnL>
                    <a:lnR w="9525" cap="flat" cmpd="sng">
                      <a:solidFill>
                        <a:schemeClr val="accent1"/>
                      </a:solidFill>
                      <a:prstDash val="solid"/>
                      <a:round/>
                      <a:headEnd type="none" w="sm" len="sm"/>
                      <a:tailEnd type="none" w="sm" len="sm"/>
                    </a:lnR>
                    <a:lnT w="9525" cap="flat" cmpd="sng">
                      <a:solidFill>
                        <a:schemeClr val="accent1"/>
                      </a:solidFill>
                      <a:prstDash val="solid"/>
                      <a:round/>
                      <a:headEnd type="none" w="sm" len="sm"/>
                      <a:tailEnd type="none" w="sm" len="sm"/>
                    </a:lnT>
                    <a:lnB w="9525" cap="flat" cmpd="sng">
                      <a:solidFill>
                        <a:schemeClr val="accent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900"/>
                        <a:buFont typeface="Arial"/>
                        <a:buNone/>
                      </a:pPr>
                      <a:r>
                        <a:rPr lang="it-IT" sz="900" i="0" u="none" strike="noStrike" cap="none">
                          <a:solidFill>
                            <a:schemeClr val="dk1"/>
                          </a:solidFill>
                          <a:latin typeface="Noto Sans Symbols"/>
                          <a:ea typeface="Noto Sans Symbols"/>
                          <a:cs typeface="Noto Sans Symbols"/>
                          <a:sym typeface="Noto Sans Symbols"/>
                        </a:rPr>
                        <a:t>Privilegia osservazione riflessiva ed esperienze concrete. </a:t>
                      </a:r>
                      <a:br>
                        <a:rPr lang="it-IT" sz="900" i="0" u="none" strike="noStrike" cap="none">
                          <a:solidFill>
                            <a:schemeClr val="dk1"/>
                          </a:solidFill>
                          <a:latin typeface="Noto Sans Symbols"/>
                          <a:ea typeface="Noto Sans Symbols"/>
                          <a:cs typeface="Noto Sans Symbols"/>
                          <a:sym typeface="Noto Sans Symbols"/>
                        </a:rPr>
                      </a:br>
                      <a:r>
                        <a:rPr lang="it-IT" sz="900" i="0" u="none" strike="noStrike" cap="none">
                          <a:solidFill>
                            <a:schemeClr val="dk1"/>
                          </a:solidFill>
                          <a:latin typeface="Noto Sans Symbols"/>
                          <a:ea typeface="Noto Sans Symbols"/>
                          <a:cs typeface="Noto Sans Symbols"/>
                          <a:sym typeface="Noto Sans Symbols"/>
                        </a:rPr>
                        <a:t>Il proprio vissuto genera il processo di apprendimento. Pone molta attenzione all’immaginazione e all’emotività. Tende a generare molte idee, ma ritiene meno interessante la loro realizzazione. Ha visione d’insieme e ottica sistemica,  Dal punto di vista didattico ama trovare relazioni tra quanto appreso e la propria esperienza personale. </a:t>
                      </a:r>
                      <a:endParaRPr sz="1400" u="none" strike="noStrike" cap="none">
                        <a:latin typeface="Noto Sans Symbols"/>
                        <a:ea typeface="Noto Sans Symbols"/>
                        <a:cs typeface="Noto Sans Symbols"/>
                        <a:sym typeface="Noto Sans Symbols"/>
                      </a:endParaRPr>
                    </a:p>
                  </a:txBody>
                  <a:tcPr marL="91450" marR="91450" marT="45725" marB="45725">
                    <a:lnL w="9525" cap="flat" cmpd="sng">
                      <a:solidFill>
                        <a:schemeClr val="accent1"/>
                      </a:solidFill>
                      <a:prstDash val="solid"/>
                      <a:round/>
                      <a:headEnd type="none" w="sm" len="sm"/>
                      <a:tailEnd type="none" w="sm" len="sm"/>
                    </a:lnL>
                    <a:lnR w="9525" cap="flat" cmpd="sng">
                      <a:solidFill>
                        <a:schemeClr val="accent1"/>
                      </a:solidFill>
                      <a:prstDash val="solid"/>
                      <a:round/>
                      <a:headEnd type="none" w="sm" len="sm"/>
                      <a:tailEnd type="none" w="sm" len="sm"/>
                    </a:lnR>
                    <a:lnT w="9525" cap="flat" cmpd="sng">
                      <a:solidFill>
                        <a:schemeClr val="accent1"/>
                      </a:solidFill>
                      <a:prstDash val="solid"/>
                      <a:round/>
                      <a:headEnd type="none" w="sm" len="sm"/>
                      <a:tailEnd type="none" w="sm" len="sm"/>
                    </a:lnT>
                    <a:lnB w="9525" cap="flat" cmpd="sng">
                      <a:solidFill>
                        <a:schemeClr val="accent1"/>
                      </a:solidFill>
                      <a:prstDash val="solid"/>
                      <a:round/>
                      <a:headEnd type="none" w="sm" len="sm"/>
                      <a:tailEnd type="none" w="sm" len="sm"/>
                    </a:lnB>
                  </a:tcPr>
                </a:tc>
                <a:extLst>
                  <a:ext uri="{0D108BD9-81ED-4DB2-BD59-A6C34878D82A}">
                    <a16:rowId xmlns:a16="http://schemas.microsoft.com/office/drawing/2014/main" val="10002"/>
                  </a:ext>
                </a:extLst>
              </a:tr>
              <a:tr h="614500">
                <a:tc>
                  <a:txBody>
                    <a:bodyPr/>
                    <a:lstStyle/>
                    <a:p>
                      <a:pPr marL="0" marR="0" lvl="0" indent="0" algn="l" rtl="0">
                        <a:lnSpc>
                          <a:spcPct val="100000"/>
                        </a:lnSpc>
                        <a:spcBef>
                          <a:spcPts val="0"/>
                        </a:spcBef>
                        <a:spcAft>
                          <a:spcPts val="0"/>
                        </a:spcAft>
                        <a:buClr>
                          <a:srgbClr val="000000"/>
                        </a:buClr>
                        <a:buSzPts val="1000"/>
                        <a:buFont typeface="Arial"/>
                        <a:buNone/>
                      </a:pPr>
                      <a:r>
                        <a:rPr lang="it-IT" sz="1000" i="0" u="none" strike="noStrike" cap="none">
                          <a:solidFill>
                            <a:schemeClr val="dk1"/>
                          </a:solidFill>
                          <a:latin typeface="Noto Sans Symbols"/>
                          <a:ea typeface="Noto Sans Symbols"/>
                          <a:cs typeface="Noto Sans Symbols"/>
                          <a:sym typeface="Noto Sans Symbols"/>
                        </a:rPr>
                        <a:t>Assimilatore</a:t>
                      </a:r>
                      <a:endParaRPr sz="1400" u="none" strike="noStrike" cap="none">
                        <a:latin typeface="Noto Sans Symbols"/>
                        <a:ea typeface="Noto Sans Symbols"/>
                        <a:cs typeface="Noto Sans Symbols"/>
                        <a:sym typeface="Noto Sans Symbols"/>
                      </a:endParaRPr>
                    </a:p>
                  </a:txBody>
                  <a:tcPr marL="91450" marR="91450" marT="45725" marB="45725">
                    <a:lnL w="9525" cap="flat" cmpd="sng">
                      <a:solidFill>
                        <a:schemeClr val="accent1"/>
                      </a:solidFill>
                      <a:prstDash val="solid"/>
                      <a:round/>
                      <a:headEnd type="none" w="sm" len="sm"/>
                      <a:tailEnd type="none" w="sm" len="sm"/>
                    </a:lnL>
                    <a:lnR w="9525" cap="flat" cmpd="sng">
                      <a:solidFill>
                        <a:schemeClr val="accent1"/>
                      </a:solidFill>
                      <a:prstDash val="solid"/>
                      <a:round/>
                      <a:headEnd type="none" w="sm" len="sm"/>
                      <a:tailEnd type="none" w="sm" len="sm"/>
                    </a:lnR>
                    <a:lnT w="9525" cap="flat" cmpd="sng">
                      <a:solidFill>
                        <a:schemeClr val="accent1"/>
                      </a:solidFill>
                      <a:prstDash val="solid"/>
                      <a:round/>
                      <a:headEnd type="none" w="sm" len="sm"/>
                      <a:tailEnd type="none" w="sm" len="sm"/>
                    </a:lnT>
                    <a:lnB w="9525" cap="flat" cmpd="sng">
                      <a:solidFill>
                        <a:schemeClr val="accent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000"/>
                        <a:buFont typeface="Arial"/>
                        <a:buNone/>
                      </a:pPr>
                      <a:r>
                        <a:rPr lang="it-IT" sz="1000" i="0" u="none" strike="noStrike" cap="none">
                          <a:solidFill>
                            <a:schemeClr val="dk1"/>
                          </a:solidFill>
                          <a:latin typeface="Noto Sans Symbols"/>
                          <a:ea typeface="Noto Sans Symbols"/>
                          <a:cs typeface="Noto Sans Symbols"/>
                          <a:sym typeface="Noto Sans Symbols"/>
                        </a:rPr>
                        <a:t>Osservazione riflessiva e concettualizzazione astratta  </a:t>
                      </a:r>
                      <a:endParaRPr sz="1000" i="0" u="none" strike="noStrike" cap="none">
                        <a:solidFill>
                          <a:schemeClr val="dk1"/>
                        </a:solidFill>
                        <a:latin typeface="Noto Sans Symbols"/>
                        <a:ea typeface="Noto Sans Symbols"/>
                        <a:cs typeface="Noto Sans Symbols"/>
                        <a:sym typeface="Noto Sans Symbols"/>
                      </a:endParaRPr>
                    </a:p>
                  </a:txBody>
                  <a:tcPr marL="91450" marR="91450" marT="45725" marB="45725">
                    <a:lnL w="9525" cap="flat" cmpd="sng">
                      <a:solidFill>
                        <a:schemeClr val="accent1"/>
                      </a:solidFill>
                      <a:prstDash val="solid"/>
                      <a:round/>
                      <a:headEnd type="none" w="sm" len="sm"/>
                      <a:tailEnd type="none" w="sm" len="sm"/>
                    </a:lnL>
                    <a:lnR w="9525" cap="flat" cmpd="sng">
                      <a:solidFill>
                        <a:schemeClr val="accent1"/>
                      </a:solidFill>
                      <a:prstDash val="solid"/>
                      <a:round/>
                      <a:headEnd type="none" w="sm" len="sm"/>
                      <a:tailEnd type="none" w="sm" len="sm"/>
                    </a:lnR>
                    <a:lnT w="9525" cap="flat" cmpd="sng">
                      <a:solidFill>
                        <a:schemeClr val="accent1"/>
                      </a:solidFill>
                      <a:prstDash val="solid"/>
                      <a:round/>
                      <a:headEnd type="none" w="sm" len="sm"/>
                      <a:tailEnd type="none" w="sm" len="sm"/>
                    </a:lnT>
                    <a:lnB w="9525" cap="flat" cmpd="sng">
                      <a:solidFill>
                        <a:schemeClr val="accent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900"/>
                        <a:buFont typeface="Arial"/>
                        <a:buNone/>
                      </a:pPr>
                      <a:r>
                        <a:rPr lang="it-IT" sz="900" i="0" u="none" strike="noStrike" cap="none">
                          <a:solidFill>
                            <a:schemeClr val="dk1"/>
                          </a:solidFill>
                          <a:latin typeface="Noto Sans Symbols"/>
                          <a:ea typeface="Noto Sans Symbols"/>
                          <a:cs typeface="Noto Sans Symbols"/>
                          <a:sym typeface="Noto Sans Symbols"/>
                        </a:rPr>
                        <a:t>Privilegia osservazione riflessiva e concettualizzazione astratta. </a:t>
                      </a:r>
                      <a:br>
                        <a:rPr lang="it-IT" sz="900" i="0" u="none" strike="noStrike" cap="none">
                          <a:solidFill>
                            <a:schemeClr val="dk1"/>
                          </a:solidFill>
                          <a:latin typeface="Noto Sans Symbols"/>
                          <a:ea typeface="Noto Sans Symbols"/>
                          <a:cs typeface="Noto Sans Symbols"/>
                          <a:sym typeface="Noto Sans Symbols"/>
                        </a:rPr>
                      </a:br>
                      <a:r>
                        <a:rPr lang="it-IT" sz="900" i="0" u="none" strike="noStrike" cap="none">
                          <a:solidFill>
                            <a:schemeClr val="dk1"/>
                          </a:solidFill>
                          <a:latin typeface="Noto Sans Symbols"/>
                          <a:ea typeface="Noto Sans Symbols"/>
                          <a:cs typeface="Noto Sans Symbols"/>
                          <a:sym typeface="Noto Sans Symbols"/>
                        </a:rPr>
                        <a:t>Raccoglie dati, analizza, sceglie, concettualizza ed elabora modelli. Ragiona in maniera induttiva e genera soluzioni teoriche.  Predilige le concettualizzazioni astratte alle relazioni.  Il suo stile espositivo è molto strutturato, logico, organizzato. </a:t>
                      </a:r>
                      <a:endParaRPr sz="1400" u="none" strike="noStrike" cap="none">
                        <a:latin typeface="Noto Sans Symbols"/>
                        <a:ea typeface="Noto Sans Symbols"/>
                        <a:cs typeface="Noto Sans Symbols"/>
                        <a:sym typeface="Noto Sans Symbols"/>
                      </a:endParaRPr>
                    </a:p>
                  </a:txBody>
                  <a:tcPr marL="91450" marR="91450" marT="45725" marB="45725">
                    <a:lnL w="9525" cap="flat" cmpd="sng">
                      <a:solidFill>
                        <a:schemeClr val="accent1"/>
                      </a:solidFill>
                      <a:prstDash val="solid"/>
                      <a:round/>
                      <a:headEnd type="none" w="sm" len="sm"/>
                      <a:tailEnd type="none" w="sm" len="sm"/>
                    </a:lnL>
                    <a:lnR w="9525" cap="flat" cmpd="sng">
                      <a:solidFill>
                        <a:schemeClr val="accent1"/>
                      </a:solidFill>
                      <a:prstDash val="solid"/>
                      <a:round/>
                      <a:headEnd type="none" w="sm" len="sm"/>
                      <a:tailEnd type="none" w="sm" len="sm"/>
                    </a:lnR>
                    <a:lnT w="9525" cap="flat" cmpd="sng">
                      <a:solidFill>
                        <a:schemeClr val="accent1"/>
                      </a:solidFill>
                      <a:prstDash val="solid"/>
                      <a:round/>
                      <a:headEnd type="none" w="sm" len="sm"/>
                      <a:tailEnd type="none" w="sm" len="sm"/>
                    </a:lnT>
                    <a:lnB w="9525" cap="flat" cmpd="sng">
                      <a:solidFill>
                        <a:schemeClr val="accent1"/>
                      </a:solidFill>
                      <a:prstDash val="solid"/>
                      <a:round/>
                      <a:headEnd type="none" w="sm" len="sm"/>
                      <a:tailEnd type="none" w="sm" len="sm"/>
                    </a:lnB>
                  </a:tcPr>
                </a:tc>
                <a:extLst>
                  <a:ext uri="{0D108BD9-81ED-4DB2-BD59-A6C34878D82A}">
                    <a16:rowId xmlns:a16="http://schemas.microsoft.com/office/drawing/2014/main" val="10003"/>
                  </a:ext>
                </a:extLst>
              </a:tr>
              <a:tr h="561075">
                <a:tc>
                  <a:txBody>
                    <a:bodyPr/>
                    <a:lstStyle/>
                    <a:p>
                      <a:pPr marL="0" marR="0" lvl="0" indent="0" algn="l" rtl="0">
                        <a:lnSpc>
                          <a:spcPct val="100000"/>
                        </a:lnSpc>
                        <a:spcBef>
                          <a:spcPts val="0"/>
                        </a:spcBef>
                        <a:spcAft>
                          <a:spcPts val="0"/>
                        </a:spcAft>
                        <a:buClr>
                          <a:srgbClr val="000000"/>
                        </a:buClr>
                        <a:buSzPts val="1000"/>
                        <a:buFont typeface="Arial"/>
                        <a:buNone/>
                      </a:pPr>
                      <a:r>
                        <a:rPr lang="it-IT" sz="1000" u="none" strike="noStrike" cap="none">
                          <a:solidFill>
                            <a:schemeClr val="dk1"/>
                          </a:solidFill>
                          <a:latin typeface="Noto Sans Symbols"/>
                          <a:ea typeface="Noto Sans Symbols"/>
                          <a:cs typeface="Noto Sans Symbols"/>
                          <a:sym typeface="Noto Sans Symbols"/>
                        </a:rPr>
                        <a:t>Convergente</a:t>
                      </a:r>
                      <a:endParaRPr sz="1000" u="none" strike="noStrike" cap="none">
                        <a:solidFill>
                          <a:schemeClr val="dk1"/>
                        </a:solidFill>
                        <a:latin typeface="Noto Sans Symbols"/>
                        <a:ea typeface="Noto Sans Symbols"/>
                        <a:cs typeface="Noto Sans Symbols"/>
                        <a:sym typeface="Noto Sans Symbols"/>
                      </a:endParaRPr>
                    </a:p>
                  </a:txBody>
                  <a:tcPr marL="91450" marR="91450" marT="45725" marB="45725">
                    <a:lnL w="9525" cap="flat" cmpd="sng">
                      <a:solidFill>
                        <a:schemeClr val="accent1"/>
                      </a:solidFill>
                      <a:prstDash val="solid"/>
                      <a:round/>
                      <a:headEnd type="none" w="sm" len="sm"/>
                      <a:tailEnd type="none" w="sm" len="sm"/>
                    </a:lnL>
                    <a:lnR w="9525" cap="flat" cmpd="sng">
                      <a:solidFill>
                        <a:schemeClr val="accent1"/>
                      </a:solidFill>
                      <a:prstDash val="solid"/>
                      <a:round/>
                      <a:headEnd type="none" w="sm" len="sm"/>
                      <a:tailEnd type="none" w="sm" len="sm"/>
                    </a:lnR>
                    <a:lnT w="9525" cap="flat" cmpd="sng">
                      <a:solidFill>
                        <a:schemeClr val="accent1"/>
                      </a:solidFill>
                      <a:prstDash val="solid"/>
                      <a:round/>
                      <a:headEnd type="none" w="sm" len="sm"/>
                      <a:tailEnd type="none" w="sm" len="sm"/>
                    </a:lnT>
                    <a:lnB w="9525" cap="flat" cmpd="sng">
                      <a:solidFill>
                        <a:schemeClr val="accent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000"/>
                        <a:buFont typeface="Arial"/>
                        <a:buNone/>
                      </a:pPr>
                      <a:r>
                        <a:rPr lang="it-IT" sz="1000" u="none" strike="noStrike" cap="none">
                          <a:solidFill>
                            <a:schemeClr val="dk1"/>
                          </a:solidFill>
                          <a:latin typeface="Noto Sans Symbols"/>
                          <a:ea typeface="Noto Sans Symbols"/>
                          <a:cs typeface="Noto Sans Symbols"/>
                          <a:sym typeface="Noto Sans Symbols"/>
                        </a:rPr>
                        <a:t>Concettualizzazione astratta e sperimentazione attiva</a:t>
                      </a:r>
                      <a:endParaRPr sz="1000" u="none" strike="noStrike" cap="none">
                        <a:solidFill>
                          <a:schemeClr val="dk1"/>
                        </a:solidFill>
                        <a:latin typeface="Noto Sans Symbols"/>
                        <a:ea typeface="Noto Sans Symbols"/>
                        <a:cs typeface="Noto Sans Symbols"/>
                        <a:sym typeface="Noto Sans Symbols"/>
                      </a:endParaRPr>
                    </a:p>
                  </a:txBody>
                  <a:tcPr marL="91450" marR="91450" marT="45725" marB="45725">
                    <a:lnL w="9525" cap="flat" cmpd="sng">
                      <a:solidFill>
                        <a:schemeClr val="accent1"/>
                      </a:solidFill>
                      <a:prstDash val="solid"/>
                      <a:round/>
                      <a:headEnd type="none" w="sm" len="sm"/>
                      <a:tailEnd type="none" w="sm" len="sm"/>
                    </a:lnL>
                    <a:lnR w="9525" cap="flat" cmpd="sng">
                      <a:solidFill>
                        <a:schemeClr val="accent1"/>
                      </a:solidFill>
                      <a:prstDash val="solid"/>
                      <a:round/>
                      <a:headEnd type="none" w="sm" len="sm"/>
                      <a:tailEnd type="none" w="sm" len="sm"/>
                    </a:lnR>
                    <a:lnT w="9525" cap="flat" cmpd="sng">
                      <a:solidFill>
                        <a:schemeClr val="accent1"/>
                      </a:solidFill>
                      <a:prstDash val="solid"/>
                      <a:round/>
                      <a:headEnd type="none" w="sm" len="sm"/>
                      <a:tailEnd type="none" w="sm" len="sm"/>
                    </a:lnT>
                    <a:lnB w="9525" cap="flat" cmpd="sng">
                      <a:solidFill>
                        <a:schemeClr val="accent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900"/>
                        <a:buFont typeface="Arial"/>
                        <a:buNone/>
                      </a:pPr>
                      <a:r>
                        <a:rPr lang="it-IT" sz="900" i="0" u="none" strike="noStrike" cap="none">
                          <a:solidFill>
                            <a:schemeClr val="dk1"/>
                          </a:solidFill>
                          <a:latin typeface="Noto Sans Symbols"/>
                          <a:ea typeface="Noto Sans Symbols"/>
                          <a:cs typeface="Noto Sans Symbols"/>
                          <a:sym typeface="Noto Sans Symbols"/>
                        </a:rPr>
                        <a:t>Privilegia concettualizzazione astratta e sperimentazione attiva. </a:t>
                      </a:r>
                      <a:br>
                        <a:rPr lang="it-IT" sz="900" i="0" u="none" strike="noStrike" cap="none">
                          <a:solidFill>
                            <a:schemeClr val="dk1"/>
                          </a:solidFill>
                          <a:latin typeface="Noto Sans Symbols"/>
                          <a:ea typeface="Noto Sans Symbols"/>
                          <a:cs typeface="Noto Sans Symbols"/>
                          <a:sym typeface="Noto Sans Symbols"/>
                        </a:rPr>
                      </a:br>
                      <a:r>
                        <a:rPr lang="it-IT" sz="900" i="0" u="none" strike="noStrike" cap="none">
                          <a:solidFill>
                            <a:schemeClr val="dk1"/>
                          </a:solidFill>
                          <a:latin typeface="Noto Sans Symbols"/>
                          <a:ea typeface="Noto Sans Symbols"/>
                          <a:cs typeface="Noto Sans Symbols"/>
                          <a:sym typeface="Noto Sans Symbols"/>
                        </a:rPr>
                        <a:t>Analizza le idee secondo il rapporto costi-benefici, valuta le conseguenze in maniera deduttiva. </a:t>
                      </a:r>
                      <a:br>
                        <a:rPr lang="it-IT" sz="900" i="0" u="none" strike="noStrike" cap="none">
                          <a:solidFill>
                            <a:schemeClr val="dk1"/>
                          </a:solidFill>
                          <a:latin typeface="Noto Sans Symbols"/>
                          <a:ea typeface="Noto Sans Symbols"/>
                          <a:cs typeface="Noto Sans Symbols"/>
                          <a:sym typeface="Noto Sans Symbols"/>
                        </a:rPr>
                      </a:br>
                      <a:r>
                        <a:rPr lang="it-IT" sz="900" i="0" u="none" strike="noStrike" cap="none">
                          <a:solidFill>
                            <a:schemeClr val="dk1"/>
                          </a:solidFill>
                          <a:latin typeface="Noto Sans Symbols"/>
                          <a:ea typeface="Noto Sans Symbols"/>
                          <a:cs typeface="Noto Sans Symbols"/>
                          <a:sym typeface="Noto Sans Symbols"/>
                        </a:rPr>
                        <a:t>Il processo di </a:t>
                      </a:r>
                      <a:r>
                        <a:rPr lang="it-IT" sz="900" i="1" u="none" strike="noStrike" cap="none">
                          <a:solidFill>
                            <a:schemeClr val="dk1"/>
                          </a:solidFill>
                          <a:latin typeface="Noto Sans Symbols"/>
                          <a:ea typeface="Noto Sans Symbols"/>
                          <a:cs typeface="Noto Sans Symbols"/>
                          <a:sym typeface="Noto Sans Symbols"/>
                        </a:rPr>
                        <a:t>problem solving </a:t>
                      </a:r>
                      <a:r>
                        <a:rPr lang="it-IT" sz="900" i="0" u="none" strike="noStrike" cap="none">
                          <a:solidFill>
                            <a:schemeClr val="dk1"/>
                          </a:solidFill>
                          <a:latin typeface="Noto Sans Symbols"/>
                          <a:ea typeface="Noto Sans Symbols"/>
                          <a:cs typeface="Noto Sans Symbols"/>
                          <a:sym typeface="Noto Sans Symbols"/>
                        </a:rPr>
                        <a:t>non si basa su creatività ed emotività, ma piuttosto sull’allargamento della propria visuale.  Impara per prove ed errori  ed ama un ambiente in cui l’errore non viene sanzionato.</a:t>
                      </a:r>
                      <a:endParaRPr sz="900" i="0" u="none" strike="noStrike" cap="none">
                        <a:solidFill>
                          <a:schemeClr val="dk1"/>
                        </a:solidFill>
                        <a:latin typeface="Noto Sans Symbols"/>
                        <a:ea typeface="Noto Sans Symbols"/>
                        <a:cs typeface="Noto Sans Symbols"/>
                        <a:sym typeface="Noto Sans Symbols"/>
                      </a:endParaRPr>
                    </a:p>
                  </a:txBody>
                  <a:tcPr marL="91450" marR="91450" marT="45725" marB="45725">
                    <a:lnL w="9525" cap="flat" cmpd="sng">
                      <a:solidFill>
                        <a:schemeClr val="accent1"/>
                      </a:solidFill>
                      <a:prstDash val="solid"/>
                      <a:round/>
                      <a:headEnd type="none" w="sm" len="sm"/>
                      <a:tailEnd type="none" w="sm" len="sm"/>
                    </a:lnL>
                    <a:lnR w="9525" cap="flat" cmpd="sng">
                      <a:solidFill>
                        <a:schemeClr val="accent1"/>
                      </a:solidFill>
                      <a:prstDash val="solid"/>
                      <a:round/>
                      <a:headEnd type="none" w="sm" len="sm"/>
                      <a:tailEnd type="none" w="sm" len="sm"/>
                    </a:lnR>
                    <a:lnT w="9525" cap="flat" cmpd="sng">
                      <a:solidFill>
                        <a:schemeClr val="accent1"/>
                      </a:solidFill>
                      <a:prstDash val="solid"/>
                      <a:round/>
                      <a:headEnd type="none" w="sm" len="sm"/>
                      <a:tailEnd type="none" w="sm" len="sm"/>
                    </a:lnT>
                    <a:lnB w="9525" cap="flat" cmpd="sng">
                      <a:solidFill>
                        <a:schemeClr val="accent1"/>
                      </a:solidFill>
                      <a:prstDash val="solid"/>
                      <a:round/>
                      <a:headEnd type="none" w="sm" len="sm"/>
                      <a:tailEnd type="none" w="sm" len="sm"/>
                    </a:lnB>
                  </a:tcPr>
                </a:tc>
                <a:extLst>
                  <a:ext uri="{0D108BD9-81ED-4DB2-BD59-A6C34878D82A}">
                    <a16:rowId xmlns:a16="http://schemas.microsoft.com/office/drawing/2014/main" val="10004"/>
                  </a:ext>
                </a:extLst>
              </a:tr>
            </a:tbl>
          </a:graphicData>
        </a:graphic>
      </p:graphicFrame>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364"/>
        <p:cNvGrpSpPr/>
        <p:nvPr/>
      </p:nvGrpSpPr>
      <p:grpSpPr>
        <a:xfrm>
          <a:off x="0" y="0"/>
          <a:ext cx="0" cy="0"/>
          <a:chOff x="0" y="0"/>
          <a:chExt cx="0" cy="0"/>
        </a:xfrm>
      </p:grpSpPr>
      <p:sp>
        <p:nvSpPr>
          <p:cNvPr id="365" name="Google Shape;365;p41"/>
          <p:cNvSpPr txBox="1">
            <a:spLocks noGrp="1"/>
          </p:cNvSpPr>
          <p:nvPr>
            <p:ph type="body" idx="1"/>
          </p:nvPr>
        </p:nvSpPr>
        <p:spPr>
          <a:xfrm>
            <a:off x="1170000" y="617419"/>
            <a:ext cx="6804000" cy="623400"/>
          </a:xfrm>
          <a:prstGeom prst="rect">
            <a:avLst/>
          </a:prstGeom>
          <a:noFill/>
          <a:ln>
            <a:noFill/>
          </a:ln>
        </p:spPr>
        <p:txBody>
          <a:bodyPr spcFirstLastPara="1" wrap="square" lIns="91425" tIns="91425" rIns="91425" bIns="91425" anchor="t" anchorCtr="0">
            <a:noAutofit/>
          </a:bodyPr>
          <a:lstStyle/>
          <a:p>
            <a:pPr indent="-228600" algn="ctr">
              <a:lnSpc>
                <a:spcPct val="106000"/>
              </a:lnSpc>
              <a:spcBef>
                <a:spcPts val="360"/>
              </a:spcBef>
              <a:buNone/>
            </a:pPr>
            <a:r>
              <a:rPr lang="it-IT" sz="2000" dirty="0">
                <a:solidFill>
                  <a:srgbClr val="000000"/>
                </a:solidFill>
                <a:cs typeface="Arial"/>
                <a:sym typeface="Noto Sans Symbols"/>
              </a:rPr>
              <a:t>L’APPRENDIMENTO COME CONSAPEVOLEZZA DI SE’</a:t>
            </a:r>
            <a:endParaRPr sz="2000" dirty="0">
              <a:solidFill>
                <a:srgbClr val="000000"/>
              </a:solidFill>
              <a:cs typeface="Arial"/>
            </a:endParaRPr>
          </a:p>
        </p:txBody>
      </p:sp>
      <p:sp>
        <p:nvSpPr>
          <p:cNvPr id="366" name="Google Shape;366;p41"/>
          <p:cNvSpPr/>
          <p:nvPr/>
        </p:nvSpPr>
        <p:spPr>
          <a:xfrm>
            <a:off x="844119" y="1461078"/>
            <a:ext cx="7344900" cy="2109754"/>
          </a:xfrm>
          <a:prstGeom prst="rect">
            <a:avLst/>
          </a:prstGeom>
          <a:noFill/>
          <a:ln>
            <a:noFill/>
          </a:ln>
        </p:spPr>
        <p:txBody>
          <a:bodyPr spcFirstLastPara="1" wrap="square" lIns="91425" tIns="45700" rIns="91425" bIns="45700" anchor="t" anchorCtr="0">
            <a:noAutofit/>
          </a:bodyPr>
          <a:lstStyle/>
          <a:p>
            <a:pPr marL="0" marR="0" lvl="0" indent="0" algn="just" rtl="0">
              <a:lnSpc>
                <a:spcPct val="100000"/>
              </a:lnSpc>
              <a:spcBef>
                <a:spcPts val="0"/>
              </a:spcBef>
              <a:spcAft>
                <a:spcPts val="0"/>
              </a:spcAft>
              <a:buClr>
                <a:srgbClr val="000000"/>
              </a:buClr>
              <a:buSzPts val="1400"/>
              <a:buFont typeface="Arial"/>
              <a:buNone/>
            </a:pPr>
            <a:r>
              <a:rPr lang="it-IT" sz="1500" b="0" i="0" u="none" strike="noStrike" cap="none" dirty="0">
                <a:solidFill>
                  <a:schemeClr val="dk1"/>
                </a:solidFill>
                <a:latin typeface="Noto Sans Symbols"/>
                <a:ea typeface="Noto Sans Symbols"/>
                <a:cs typeface="Noto Sans Symbols"/>
                <a:sym typeface="Noto Sans Symbols"/>
              </a:rPr>
              <a:t>La formazione come elemento di crescita e consapevolezza sociale e politica nella quale il soggetto trasforma se stesso e il contesto in cui vive. Questa nuova visione è alla base dell’opera di Freire e della teoria della </a:t>
            </a:r>
            <a:r>
              <a:rPr lang="it-IT" sz="1500" b="0" i="1" u="none" strike="noStrike" cap="none" dirty="0">
                <a:solidFill>
                  <a:schemeClr val="dk1"/>
                </a:solidFill>
                <a:latin typeface="Noto Sans Symbols"/>
                <a:ea typeface="Noto Sans Symbols"/>
                <a:cs typeface="Noto Sans Symbols"/>
                <a:sym typeface="Noto Sans Symbols"/>
              </a:rPr>
              <a:t>coscientizzazione  </a:t>
            </a:r>
            <a:r>
              <a:rPr lang="it-IT" sz="1500" b="0" i="0" u="none" strike="noStrike" cap="none" dirty="0">
                <a:solidFill>
                  <a:schemeClr val="dk1"/>
                </a:solidFill>
                <a:latin typeface="Noto Sans Symbols"/>
                <a:ea typeface="Noto Sans Symbols"/>
                <a:cs typeface="Noto Sans Symbols"/>
                <a:sym typeface="Noto Sans Symbols"/>
              </a:rPr>
              <a:t>(Freire, 2004, 2002, 1995, 1972). </a:t>
            </a:r>
            <a:endParaRPr sz="1500" b="0" i="0" u="none" strike="noStrike" cap="none" dirty="0">
              <a:solidFill>
                <a:srgbClr val="000000"/>
              </a:solidFill>
              <a:latin typeface="Noto Sans Symbols"/>
              <a:ea typeface="Noto Sans Symbols"/>
              <a:cs typeface="Noto Sans Symbols"/>
              <a:sym typeface="Noto Sans Symbols"/>
            </a:endParaRPr>
          </a:p>
          <a:p>
            <a:pPr marL="0" marR="0" lvl="0" indent="0" algn="just" rtl="0">
              <a:lnSpc>
                <a:spcPct val="100000"/>
              </a:lnSpc>
              <a:spcBef>
                <a:spcPts val="0"/>
              </a:spcBef>
              <a:spcAft>
                <a:spcPts val="0"/>
              </a:spcAft>
              <a:buClr>
                <a:srgbClr val="000000"/>
              </a:buClr>
              <a:buSzPts val="1400"/>
              <a:buFont typeface="Arial"/>
              <a:buNone/>
            </a:pPr>
            <a:r>
              <a:rPr lang="it-IT" sz="1500" b="0" i="0" u="none" strike="noStrike" cap="none" dirty="0">
                <a:solidFill>
                  <a:schemeClr val="dk1"/>
                </a:solidFill>
                <a:latin typeface="Noto Sans Symbols"/>
                <a:ea typeface="Noto Sans Symbols"/>
                <a:cs typeface="Noto Sans Symbols"/>
                <a:sym typeface="Noto Sans Symbols"/>
              </a:rPr>
              <a:t>I programmi di alfabetizzazione sono incentrati non solo sull’insegnamento dell’alfabeto, ma anche sullo sviluppo di una competenza dialogica che deve portare il soggetto in apprendimento a prendere coscienza della propria condizione di sfruttamento e miseria in cui si trova a vivere.  </a:t>
            </a:r>
            <a:endParaRPr sz="1500" b="0" i="0" u="none" strike="noStrike" cap="none" dirty="0">
              <a:solidFill>
                <a:schemeClr val="dk1"/>
              </a:solidFill>
              <a:latin typeface="Noto Sans Symbols"/>
              <a:ea typeface="Noto Sans Symbols"/>
              <a:cs typeface="Noto Sans Symbols"/>
              <a:sym typeface="Noto Sans Symbols"/>
            </a:endParaRPr>
          </a:p>
          <a:p>
            <a:pPr marL="0" marR="0" lvl="0" indent="0" algn="just" rtl="0">
              <a:lnSpc>
                <a:spcPct val="100000"/>
              </a:lnSpc>
              <a:spcBef>
                <a:spcPts val="0"/>
              </a:spcBef>
              <a:spcAft>
                <a:spcPts val="0"/>
              </a:spcAft>
              <a:buClr>
                <a:srgbClr val="000000"/>
              </a:buClr>
              <a:buSzPts val="1400"/>
              <a:buFont typeface="Arial"/>
              <a:buNone/>
            </a:pPr>
            <a:r>
              <a:rPr lang="it-IT" sz="1500" b="0" i="0" u="none" strike="noStrike" cap="none" dirty="0">
                <a:solidFill>
                  <a:schemeClr val="dk1"/>
                </a:solidFill>
                <a:latin typeface="Noto Sans Symbols"/>
                <a:ea typeface="Noto Sans Symbols"/>
                <a:cs typeface="Noto Sans Symbols"/>
                <a:sym typeface="Noto Sans Symbols"/>
              </a:rPr>
              <a:t>La sua visione è correlata all’idea di un’azione educativa dal basso che deve portare gli apprendenti a cambiare la propria condizione (visione </a:t>
            </a:r>
            <a:r>
              <a:rPr lang="it-IT" sz="1500" b="0" i="0" u="none" strike="noStrike" cap="none" dirty="0" err="1">
                <a:solidFill>
                  <a:schemeClr val="dk1"/>
                </a:solidFill>
                <a:latin typeface="Noto Sans Symbols"/>
                <a:ea typeface="Noto Sans Symbols"/>
                <a:cs typeface="Noto Sans Symbols"/>
                <a:sym typeface="Noto Sans Symbols"/>
              </a:rPr>
              <a:t>emancipazionistica</a:t>
            </a:r>
            <a:r>
              <a:rPr lang="it-IT" sz="1500" b="0" i="0" u="none" strike="noStrike" cap="none" dirty="0">
                <a:solidFill>
                  <a:schemeClr val="dk1"/>
                </a:solidFill>
                <a:latin typeface="Noto Sans Symbols"/>
                <a:ea typeface="Noto Sans Symbols"/>
                <a:cs typeface="Noto Sans Symbols"/>
                <a:sym typeface="Noto Sans Symbols"/>
              </a:rPr>
              <a:t>). L’Educazione non può quindi mai </a:t>
            </a:r>
            <a:r>
              <a:rPr lang="it-IT" sz="1500" b="0" i="0" u="none" strike="noStrike" cap="none" dirty="0">
                <a:solidFill>
                  <a:srgbClr val="000000"/>
                </a:solidFill>
                <a:latin typeface="Noto Sans Symbols"/>
                <a:ea typeface="Noto Sans Symbols"/>
                <a:cs typeface="Noto Sans Symbols"/>
                <a:sym typeface="Noto Sans Symbols"/>
              </a:rPr>
              <a:t>essere neutrale.</a:t>
            </a:r>
            <a:endParaRPr sz="1500" b="0" i="0" u="none" strike="noStrike" cap="none" dirty="0">
              <a:solidFill>
                <a:srgbClr val="000000"/>
              </a:solidFill>
              <a:latin typeface="Noto Sans Symbols"/>
              <a:ea typeface="Noto Sans Symbols"/>
              <a:cs typeface="Noto Sans Symbols"/>
              <a:sym typeface="Noto Sans Symbols"/>
            </a:endParaRP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Shape 370"/>
        <p:cNvGrpSpPr/>
        <p:nvPr/>
      </p:nvGrpSpPr>
      <p:grpSpPr>
        <a:xfrm>
          <a:off x="0" y="0"/>
          <a:ext cx="0" cy="0"/>
          <a:chOff x="0" y="0"/>
          <a:chExt cx="0" cy="0"/>
        </a:xfrm>
      </p:grpSpPr>
      <p:sp>
        <p:nvSpPr>
          <p:cNvPr id="371" name="Google Shape;371;ge8c4f8cc39_1_128"/>
          <p:cNvSpPr txBox="1">
            <a:spLocks noGrp="1"/>
          </p:cNvSpPr>
          <p:nvPr>
            <p:ph type="title"/>
          </p:nvPr>
        </p:nvSpPr>
        <p:spPr>
          <a:xfrm>
            <a:off x="721376" y="91840"/>
            <a:ext cx="7290000" cy="1124700"/>
          </a:xfrm>
          <a:prstGeom prst="rect">
            <a:avLst/>
          </a:prstGeom>
          <a:noFill/>
          <a:ln>
            <a:noFill/>
          </a:ln>
        </p:spPr>
        <p:txBody>
          <a:bodyPr spcFirstLastPara="1" wrap="square" lIns="91425" tIns="91425" rIns="91425" bIns="91425" anchor="b" anchorCtr="0">
            <a:noAutofit/>
          </a:bodyPr>
          <a:lstStyle/>
          <a:p>
            <a:pPr marL="457200" lvl="0" indent="-228600" algn="ctr">
              <a:lnSpc>
                <a:spcPct val="106000"/>
              </a:lnSpc>
              <a:spcBef>
                <a:spcPts val="360"/>
              </a:spcBef>
              <a:buClr>
                <a:schemeClr val="accent1"/>
              </a:buClr>
            </a:pPr>
            <a:r>
              <a:rPr lang="it-IT" sz="2000" dirty="0">
                <a:solidFill>
                  <a:srgbClr val="000000"/>
                </a:solidFill>
                <a:cs typeface="Arial"/>
                <a:sym typeface="Noto Sans Symbols"/>
              </a:rPr>
              <a:t>NUOVI BISOGNI NUOVE ATTENZIONI </a:t>
            </a:r>
            <a:endParaRPr sz="2000" dirty="0">
              <a:solidFill>
                <a:srgbClr val="000000"/>
              </a:solidFill>
              <a:cs typeface="Arial"/>
              <a:sym typeface="Noto Sans Symbols"/>
            </a:endParaRPr>
          </a:p>
        </p:txBody>
      </p:sp>
      <p:sp>
        <p:nvSpPr>
          <p:cNvPr id="372" name="Google Shape;372;ge8c4f8cc39_1_128"/>
          <p:cNvSpPr txBox="1">
            <a:spLocks noGrp="1"/>
          </p:cNvSpPr>
          <p:nvPr>
            <p:ph type="body" idx="4294967295"/>
          </p:nvPr>
        </p:nvSpPr>
        <p:spPr>
          <a:xfrm>
            <a:off x="866375" y="1304543"/>
            <a:ext cx="5626200" cy="3063000"/>
          </a:xfrm>
          <a:prstGeom prst="rect">
            <a:avLst/>
          </a:prstGeom>
          <a:noFill/>
          <a:ln>
            <a:noFill/>
          </a:ln>
        </p:spPr>
        <p:txBody>
          <a:bodyPr spcFirstLastPara="1" wrap="square" lIns="91425" tIns="91425" rIns="91425" bIns="91425" anchor="t" anchorCtr="0">
            <a:noAutofit/>
          </a:bodyPr>
          <a:lstStyle/>
          <a:p>
            <a:pPr marL="0" lvl="0" indent="0" algn="l" rtl="0">
              <a:lnSpc>
                <a:spcPct val="106000"/>
              </a:lnSpc>
              <a:spcBef>
                <a:spcPts val="0"/>
              </a:spcBef>
              <a:spcAft>
                <a:spcPts val="0"/>
              </a:spcAft>
              <a:buSzPts val="1400"/>
              <a:buNone/>
            </a:pPr>
            <a:endParaRPr sz="1500" dirty="0">
              <a:solidFill>
                <a:schemeClr val="dk1"/>
              </a:solidFill>
              <a:latin typeface="Ubuntu"/>
              <a:ea typeface="Ubuntu"/>
              <a:cs typeface="Ubuntu"/>
              <a:sym typeface="Ubuntu"/>
            </a:endParaRPr>
          </a:p>
          <a:p>
            <a:pPr marL="0" lvl="0" indent="0" algn="l" rtl="0">
              <a:lnSpc>
                <a:spcPct val="106000"/>
              </a:lnSpc>
              <a:spcBef>
                <a:spcPts val="0"/>
              </a:spcBef>
              <a:spcAft>
                <a:spcPts val="0"/>
              </a:spcAft>
              <a:buSzPts val="1400"/>
              <a:buNone/>
            </a:pPr>
            <a:r>
              <a:rPr lang="it-IT" sz="1500" dirty="0">
                <a:latin typeface="Noto Sans Symbols"/>
                <a:sym typeface="Ubuntu"/>
              </a:rPr>
              <a:t>Talvolta le culture presenti in classe sono spesso considerate mancanti, deprivate rispetto ai modelli di riferimento (prospettiva </a:t>
            </a:r>
            <a:r>
              <a:rPr lang="it-IT" sz="1500" dirty="0" err="1">
                <a:latin typeface="Noto Sans Symbols"/>
                <a:sym typeface="Ubuntu"/>
              </a:rPr>
              <a:t>difettologica</a:t>
            </a:r>
            <a:r>
              <a:rPr lang="it-IT" sz="1500" dirty="0">
                <a:latin typeface="Noto Sans Symbols"/>
                <a:sym typeface="Ubuntu"/>
              </a:rPr>
              <a:t>, Favaro 1992).</a:t>
            </a:r>
            <a:endParaRPr sz="1500" dirty="0">
              <a:latin typeface="Noto Sans Symbols"/>
              <a:sym typeface="Ubuntu"/>
            </a:endParaRPr>
          </a:p>
          <a:p>
            <a:pPr marL="0" lvl="0" indent="0" algn="l" rtl="0">
              <a:lnSpc>
                <a:spcPct val="106000"/>
              </a:lnSpc>
              <a:spcBef>
                <a:spcPts val="0"/>
              </a:spcBef>
              <a:spcAft>
                <a:spcPts val="0"/>
              </a:spcAft>
              <a:buSzPts val="1400"/>
              <a:buNone/>
            </a:pPr>
            <a:r>
              <a:rPr lang="it-IT" sz="1500" dirty="0">
                <a:latin typeface="Noto Sans Symbols"/>
                <a:sym typeface="Ubuntu"/>
              </a:rPr>
              <a:t>Interessante al proposito la prospettiva del </a:t>
            </a:r>
            <a:r>
              <a:rPr lang="it-IT" sz="1500" dirty="0" err="1">
                <a:latin typeface="Noto Sans Symbols"/>
                <a:sym typeface="Ubuntu"/>
              </a:rPr>
              <a:t>Culturally</a:t>
            </a:r>
            <a:r>
              <a:rPr lang="it-IT" sz="1500" dirty="0">
                <a:latin typeface="Noto Sans Symbols"/>
                <a:sym typeface="Ubuntu"/>
              </a:rPr>
              <a:t> responsive </a:t>
            </a:r>
            <a:r>
              <a:rPr lang="it-IT" sz="1500" dirty="0" err="1">
                <a:latin typeface="Noto Sans Symbols"/>
                <a:sym typeface="Ubuntu"/>
              </a:rPr>
              <a:t>teaching</a:t>
            </a:r>
            <a:r>
              <a:rPr lang="it-IT" sz="1500" dirty="0">
                <a:latin typeface="Noto Sans Symbols"/>
                <a:sym typeface="Ubuntu"/>
              </a:rPr>
              <a:t> (Gay, 2000) che interpreta  gli apprendenti, anche quelli più fragili, come culturalmente diversi”, non “culturalmente carenti”.</a:t>
            </a:r>
            <a:endParaRPr sz="1500" dirty="0">
              <a:latin typeface="Noto Sans Symbols"/>
              <a:sym typeface="Ubuntu"/>
            </a:endParaRPr>
          </a:p>
          <a:p>
            <a:pPr marL="0" lvl="0" indent="0" algn="l" rtl="0">
              <a:lnSpc>
                <a:spcPct val="106000"/>
              </a:lnSpc>
              <a:spcBef>
                <a:spcPts val="0"/>
              </a:spcBef>
              <a:spcAft>
                <a:spcPts val="0"/>
              </a:spcAft>
              <a:buSzPts val="1400"/>
              <a:buNone/>
            </a:pPr>
            <a:endParaRPr dirty="0"/>
          </a:p>
        </p:txBody>
      </p:sp>
      <p:pic>
        <p:nvPicPr>
          <p:cNvPr id="373" name="Google Shape;373;ge8c4f8cc39_1_128" descr="DeathtoStock_CreativeSpace4-11.45.jpg"/>
          <p:cNvPicPr preferRelativeResize="0"/>
          <p:nvPr/>
        </p:nvPicPr>
        <p:blipFill rotWithShape="1">
          <a:blip r:embed="rId3">
            <a:alphaModFix/>
          </a:blip>
          <a:srcRect/>
          <a:stretch/>
        </p:blipFill>
        <p:spPr>
          <a:xfrm rot="122686">
            <a:off x="6788676" y="528823"/>
            <a:ext cx="1654979" cy="1654979"/>
          </a:xfrm>
          <a:prstGeom prst="rect">
            <a:avLst/>
          </a:prstGeom>
          <a:noFill/>
          <a:ln>
            <a:noFill/>
          </a:ln>
        </p:spPr>
      </p:pic>
      <p:sp>
        <p:nvSpPr>
          <p:cNvPr id="374" name="Google Shape;374;ge8c4f8cc39_1_128"/>
          <p:cNvSpPr txBox="1">
            <a:spLocks noGrp="1"/>
          </p:cNvSpPr>
          <p:nvPr>
            <p:ph type="sldNum" idx="12"/>
          </p:nvPr>
        </p:nvSpPr>
        <p:spPr>
          <a:xfrm>
            <a:off x="8128000" y="4853028"/>
            <a:ext cx="730200" cy="2058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Clr>
                <a:srgbClr val="0C0C0C"/>
              </a:buClr>
              <a:buSzPts val="700"/>
              <a:buFont typeface="Twentieth Century"/>
              <a:buNone/>
            </a:pPr>
            <a:fld id="{00000000-1234-1234-1234-123412341234}" type="slidenum">
              <a:rPr lang="it-IT"/>
              <a:t>42</a:t>
            </a:fld>
            <a:endParaRP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Shape 378"/>
        <p:cNvGrpSpPr/>
        <p:nvPr/>
      </p:nvGrpSpPr>
      <p:grpSpPr>
        <a:xfrm>
          <a:off x="0" y="0"/>
          <a:ext cx="0" cy="0"/>
          <a:chOff x="0" y="0"/>
          <a:chExt cx="0" cy="0"/>
        </a:xfrm>
      </p:grpSpPr>
      <p:sp>
        <p:nvSpPr>
          <p:cNvPr id="379" name="Google Shape;379;ge8c4f8cc39_1_315"/>
          <p:cNvSpPr txBox="1">
            <a:spLocks noGrp="1"/>
          </p:cNvSpPr>
          <p:nvPr>
            <p:ph type="title"/>
          </p:nvPr>
        </p:nvSpPr>
        <p:spPr>
          <a:xfrm>
            <a:off x="761422" y="211980"/>
            <a:ext cx="7290000" cy="949374"/>
          </a:xfrm>
          <a:prstGeom prst="rect">
            <a:avLst/>
          </a:prstGeom>
          <a:noFill/>
          <a:ln>
            <a:noFill/>
          </a:ln>
        </p:spPr>
        <p:txBody>
          <a:bodyPr spcFirstLastPara="1" wrap="square" lIns="91425" tIns="91425" rIns="91425" bIns="91425" anchor="b" anchorCtr="0">
            <a:noAutofit/>
          </a:bodyPr>
          <a:lstStyle/>
          <a:p>
            <a:pPr marL="0" lvl="0" indent="0" algn="ctr" rtl="0">
              <a:lnSpc>
                <a:spcPct val="100000"/>
              </a:lnSpc>
              <a:spcBef>
                <a:spcPts val="0"/>
              </a:spcBef>
              <a:spcAft>
                <a:spcPts val="0"/>
              </a:spcAft>
              <a:buSzPts val="2000"/>
              <a:buNone/>
            </a:pPr>
            <a:r>
              <a:rPr lang="it-IT" sz="2000" dirty="0">
                <a:solidFill>
                  <a:srgbClr val="000000"/>
                </a:solidFill>
                <a:cs typeface="Arial"/>
                <a:sym typeface="Noto Sans Symbols"/>
              </a:rPr>
              <a:t>L’APPROCCIO MALP</a:t>
            </a:r>
            <a:endParaRPr sz="2000" dirty="0">
              <a:solidFill>
                <a:srgbClr val="000000"/>
              </a:solidFill>
              <a:cs typeface="Arial"/>
              <a:sym typeface="Noto Sans Symbols"/>
            </a:endParaRPr>
          </a:p>
        </p:txBody>
      </p:sp>
      <p:sp>
        <p:nvSpPr>
          <p:cNvPr id="380" name="Google Shape;380;ge8c4f8cc39_1_315"/>
          <p:cNvSpPr txBox="1">
            <a:spLocks noGrp="1"/>
          </p:cNvSpPr>
          <p:nvPr>
            <p:ph type="body" idx="4294967295"/>
          </p:nvPr>
        </p:nvSpPr>
        <p:spPr>
          <a:xfrm>
            <a:off x="889550" y="1563600"/>
            <a:ext cx="5686500" cy="3063000"/>
          </a:xfrm>
          <a:prstGeom prst="rect">
            <a:avLst/>
          </a:prstGeom>
          <a:noFill/>
          <a:ln>
            <a:noFill/>
          </a:ln>
        </p:spPr>
        <p:txBody>
          <a:bodyPr spcFirstLastPara="1" wrap="square" lIns="91425" tIns="91425" rIns="91425" bIns="91425" anchor="t" anchorCtr="0">
            <a:noAutofit/>
          </a:bodyPr>
          <a:lstStyle/>
          <a:p>
            <a:pPr marL="0" lvl="0" indent="0" algn="l" rtl="0">
              <a:lnSpc>
                <a:spcPct val="106000"/>
              </a:lnSpc>
              <a:spcBef>
                <a:spcPts val="0"/>
              </a:spcBef>
              <a:spcAft>
                <a:spcPts val="0"/>
              </a:spcAft>
              <a:buSzPts val="1400"/>
              <a:buNone/>
            </a:pPr>
            <a:r>
              <a:rPr lang="it-IT" sz="1600" dirty="0">
                <a:solidFill>
                  <a:schemeClr val="dk1"/>
                </a:solidFill>
                <a:latin typeface="Calibri" panose="020F0502020204030204" pitchFamily="34" charset="0"/>
                <a:ea typeface="Noto Sans Symbols"/>
                <a:cs typeface="Calibri" panose="020F0502020204030204" pitchFamily="34" charset="0"/>
                <a:sym typeface="Noto Sans Symbols"/>
              </a:rPr>
              <a:t>Modello finalizzato a facilitare il passaggio da modelli di formazione informale a modelli formali, come la scuola. </a:t>
            </a:r>
            <a:endParaRPr sz="1600" dirty="0">
              <a:solidFill>
                <a:schemeClr val="dk1"/>
              </a:solidFill>
              <a:latin typeface="Calibri" panose="020F0502020204030204" pitchFamily="34" charset="0"/>
              <a:ea typeface="Noto Sans Symbols"/>
              <a:cs typeface="Calibri" panose="020F0502020204030204" pitchFamily="34" charset="0"/>
              <a:sym typeface="Noto Sans Symbols"/>
            </a:endParaRPr>
          </a:p>
          <a:p>
            <a:pPr marL="457200" lvl="0" indent="-311150" algn="l" rtl="0">
              <a:lnSpc>
                <a:spcPct val="106000"/>
              </a:lnSpc>
              <a:spcBef>
                <a:spcPts val="0"/>
              </a:spcBef>
              <a:spcAft>
                <a:spcPts val="0"/>
              </a:spcAft>
              <a:buClr>
                <a:schemeClr val="dk1"/>
              </a:buClr>
              <a:buSzPts val="1300"/>
              <a:buFont typeface="Arial" panose="020B0604020202020204" pitchFamily="34" charset="0"/>
              <a:buChar char="•"/>
            </a:pPr>
            <a:r>
              <a:rPr lang="it-IT" sz="1600" dirty="0">
                <a:solidFill>
                  <a:schemeClr val="dk1"/>
                </a:solidFill>
                <a:latin typeface="Calibri" panose="020F0502020204030204" pitchFamily="34" charset="0"/>
                <a:ea typeface="Noto Sans Symbols"/>
                <a:cs typeface="Calibri" panose="020F0502020204030204" pitchFamily="34" charset="0"/>
                <a:sym typeface="Noto Sans Symbols"/>
              </a:rPr>
              <a:t>Il modello è la risultante di tre componenti fra loro correlate: l’accettazione delle condizioni, </a:t>
            </a:r>
            <a:endParaRPr sz="1600" dirty="0">
              <a:solidFill>
                <a:schemeClr val="dk1"/>
              </a:solidFill>
              <a:latin typeface="Calibri" panose="020F0502020204030204" pitchFamily="34" charset="0"/>
              <a:ea typeface="Noto Sans Symbols"/>
              <a:cs typeface="Calibri" panose="020F0502020204030204" pitchFamily="34" charset="0"/>
              <a:sym typeface="Noto Sans Symbols"/>
            </a:endParaRPr>
          </a:p>
          <a:p>
            <a:pPr marL="457200" lvl="0" indent="-311150" algn="l" rtl="0">
              <a:lnSpc>
                <a:spcPct val="106000"/>
              </a:lnSpc>
              <a:spcBef>
                <a:spcPts val="0"/>
              </a:spcBef>
              <a:spcAft>
                <a:spcPts val="0"/>
              </a:spcAft>
              <a:buClr>
                <a:schemeClr val="dk1"/>
              </a:buClr>
              <a:buSzPts val="1300"/>
              <a:buFont typeface="Arial" panose="020B0604020202020204" pitchFamily="34" charset="0"/>
              <a:buChar char="•"/>
            </a:pPr>
            <a:r>
              <a:rPr lang="it-IT" sz="1600" dirty="0">
                <a:solidFill>
                  <a:schemeClr val="dk1"/>
                </a:solidFill>
                <a:latin typeface="Calibri" panose="020F0502020204030204" pitchFamily="34" charset="0"/>
                <a:ea typeface="Noto Sans Symbols"/>
                <a:cs typeface="Calibri" panose="020F0502020204030204" pitchFamily="34" charset="0"/>
                <a:sym typeface="Noto Sans Symbols"/>
              </a:rPr>
              <a:t>la combinazione dei processi, </a:t>
            </a:r>
            <a:endParaRPr sz="1600" dirty="0">
              <a:solidFill>
                <a:schemeClr val="dk1"/>
              </a:solidFill>
              <a:latin typeface="Calibri" panose="020F0502020204030204" pitchFamily="34" charset="0"/>
              <a:ea typeface="Noto Sans Symbols"/>
              <a:cs typeface="Calibri" panose="020F0502020204030204" pitchFamily="34" charset="0"/>
              <a:sym typeface="Noto Sans Symbols"/>
            </a:endParaRPr>
          </a:p>
          <a:p>
            <a:pPr marL="457200" lvl="0" indent="-298450" algn="l" rtl="0">
              <a:lnSpc>
                <a:spcPct val="106000"/>
              </a:lnSpc>
              <a:spcBef>
                <a:spcPts val="0"/>
              </a:spcBef>
              <a:spcAft>
                <a:spcPts val="0"/>
              </a:spcAft>
              <a:buClr>
                <a:schemeClr val="dk1"/>
              </a:buClr>
              <a:buSzPts val="1100"/>
              <a:buFont typeface="Arial" panose="020B0604020202020204" pitchFamily="34" charset="0"/>
              <a:buChar char="•"/>
            </a:pPr>
            <a:r>
              <a:rPr lang="it-IT" sz="1600" dirty="0">
                <a:solidFill>
                  <a:schemeClr val="dk1"/>
                </a:solidFill>
                <a:latin typeface="Calibri" panose="020F0502020204030204" pitchFamily="34" charset="0"/>
                <a:ea typeface="Noto Sans Symbols"/>
                <a:cs typeface="Calibri" panose="020F0502020204030204" pitchFamily="34" charset="0"/>
                <a:sym typeface="Noto Sans Symbols"/>
              </a:rPr>
              <a:t>le attività di apprendimento</a:t>
            </a:r>
            <a:r>
              <a:rPr lang="it-IT" sz="1600" dirty="0">
                <a:latin typeface="Calibri" panose="020F0502020204030204" pitchFamily="34" charset="0"/>
                <a:ea typeface="Noto Sans Symbols"/>
                <a:cs typeface="Calibri" panose="020F0502020204030204" pitchFamily="34" charset="0"/>
                <a:sym typeface="Noto Sans Symbols"/>
              </a:rPr>
              <a:t>.</a:t>
            </a:r>
            <a:r>
              <a:rPr lang="it-IT" sz="1900" dirty="0">
                <a:solidFill>
                  <a:schemeClr val="dk1"/>
                </a:solidFill>
                <a:latin typeface="Calibri" panose="020F0502020204030204" pitchFamily="34" charset="0"/>
                <a:ea typeface="Noto Sans Symbols"/>
                <a:cs typeface="Calibri" panose="020F0502020204030204" pitchFamily="34" charset="0"/>
                <a:sym typeface="Noto Sans Symbols"/>
              </a:rPr>
              <a:t> </a:t>
            </a:r>
            <a:endParaRPr sz="1900" dirty="0">
              <a:latin typeface="Calibri" panose="020F0502020204030204" pitchFamily="34" charset="0"/>
              <a:ea typeface="Noto Sans Symbols"/>
              <a:cs typeface="Calibri" panose="020F0502020204030204" pitchFamily="34" charset="0"/>
              <a:sym typeface="Noto Sans Symbols"/>
            </a:endParaRPr>
          </a:p>
          <a:p>
            <a:pPr marL="0" lvl="0" indent="0" algn="l" rtl="0">
              <a:lnSpc>
                <a:spcPct val="106000"/>
              </a:lnSpc>
              <a:spcBef>
                <a:spcPts val="0"/>
              </a:spcBef>
              <a:spcAft>
                <a:spcPts val="0"/>
              </a:spcAft>
              <a:buSzPts val="1400"/>
              <a:buNone/>
            </a:pPr>
            <a:endParaRPr sz="1700" dirty="0">
              <a:latin typeface="Ubuntu"/>
              <a:ea typeface="Ubuntu"/>
              <a:cs typeface="Ubuntu"/>
              <a:sym typeface="Ubuntu"/>
            </a:endParaRPr>
          </a:p>
        </p:txBody>
      </p:sp>
      <p:pic>
        <p:nvPicPr>
          <p:cNvPr id="381" name="Google Shape;381;ge8c4f8cc39_1_315" descr="DeathtoStock_CreativeSpace4-11.45.jpg"/>
          <p:cNvPicPr preferRelativeResize="0"/>
          <p:nvPr/>
        </p:nvPicPr>
        <p:blipFill rotWithShape="1">
          <a:blip r:embed="rId3">
            <a:alphaModFix/>
          </a:blip>
          <a:srcRect/>
          <a:stretch/>
        </p:blipFill>
        <p:spPr>
          <a:xfrm rot="122685">
            <a:off x="6801730" y="536131"/>
            <a:ext cx="1689663" cy="1689663"/>
          </a:xfrm>
          <a:prstGeom prst="rect">
            <a:avLst/>
          </a:prstGeom>
          <a:noFill/>
          <a:ln>
            <a:noFill/>
          </a:ln>
        </p:spPr>
      </p:pic>
      <p:sp>
        <p:nvSpPr>
          <p:cNvPr id="382" name="Google Shape;382;ge8c4f8cc39_1_315"/>
          <p:cNvSpPr txBox="1">
            <a:spLocks noGrp="1"/>
          </p:cNvSpPr>
          <p:nvPr>
            <p:ph type="sldNum" idx="12"/>
          </p:nvPr>
        </p:nvSpPr>
        <p:spPr>
          <a:xfrm>
            <a:off x="8128000" y="4853028"/>
            <a:ext cx="730200" cy="2058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Clr>
                <a:srgbClr val="0C0C0C"/>
              </a:buClr>
              <a:buSzPts val="700"/>
              <a:buFont typeface="Twentieth Century"/>
              <a:buNone/>
            </a:pPr>
            <a:fld id="{00000000-1234-1234-1234-123412341234}" type="slidenum">
              <a:rPr lang="it-IT"/>
              <a:t>43</a:t>
            </a:fld>
            <a:endParaRP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Shape 386"/>
        <p:cNvGrpSpPr/>
        <p:nvPr/>
      </p:nvGrpSpPr>
      <p:grpSpPr>
        <a:xfrm>
          <a:off x="0" y="0"/>
          <a:ext cx="0" cy="0"/>
          <a:chOff x="0" y="0"/>
          <a:chExt cx="0" cy="0"/>
        </a:xfrm>
      </p:grpSpPr>
      <p:sp>
        <p:nvSpPr>
          <p:cNvPr id="387" name="Google Shape;387;ge8c4f8cc39_1_376"/>
          <p:cNvSpPr txBox="1">
            <a:spLocks noGrp="1"/>
          </p:cNvSpPr>
          <p:nvPr>
            <p:ph type="sldNum" idx="12"/>
          </p:nvPr>
        </p:nvSpPr>
        <p:spPr>
          <a:xfrm>
            <a:off x="8128000" y="4853028"/>
            <a:ext cx="730200" cy="2058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Clr>
                <a:srgbClr val="0C0C0C"/>
              </a:buClr>
              <a:buSzPts val="700"/>
              <a:buFont typeface="Twentieth Century"/>
              <a:buNone/>
            </a:pPr>
            <a:fld id="{00000000-1234-1234-1234-123412341234}" type="slidenum">
              <a:rPr lang="it-IT" sz="750">
                <a:solidFill>
                  <a:srgbClr val="0C0C0C"/>
                </a:solidFill>
                <a:latin typeface="Twentieth Century"/>
                <a:ea typeface="Twentieth Century"/>
                <a:cs typeface="Twentieth Century"/>
                <a:sym typeface="Twentieth Century"/>
              </a:rPr>
              <a:t>44</a:t>
            </a:fld>
            <a:endParaRPr sz="750">
              <a:solidFill>
                <a:srgbClr val="0C0C0C"/>
              </a:solidFill>
              <a:latin typeface="Twentieth Century"/>
              <a:ea typeface="Twentieth Century"/>
              <a:cs typeface="Twentieth Century"/>
              <a:sym typeface="Twentieth Century"/>
            </a:endParaRPr>
          </a:p>
        </p:txBody>
      </p:sp>
      <p:pic>
        <p:nvPicPr>
          <p:cNvPr id="388" name="Google Shape;388;ge8c4f8cc39_1_376"/>
          <p:cNvPicPr preferRelativeResize="0"/>
          <p:nvPr/>
        </p:nvPicPr>
        <p:blipFill rotWithShape="1">
          <a:blip r:embed="rId3">
            <a:alphaModFix/>
          </a:blip>
          <a:srcRect l="645" t="1167" b="1508"/>
          <a:stretch/>
        </p:blipFill>
        <p:spPr>
          <a:xfrm>
            <a:off x="2544277" y="655700"/>
            <a:ext cx="4817500" cy="3584200"/>
          </a:xfrm>
          <a:prstGeom prst="rect">
            <a:avLst/>
          </a:prstGeom>
          <a:noFill/>
          <a:ln>
            <a:noFill/>
          </a:ln>
        </p:spPr>
      </p:pic>
      <p:sp>
        <p:nvSpPr>
          <p:cNvPr id="389" name="Google Shape;389;ge8c4f8cc39_1_376"/>
          <p:cNvSpPr txBox="1">
            <a:spLocks noGrp="1"/>
          </p:cNvSpPr>
          <p:nvPr>
            <p:ph type="body" idx="4294967295"/>
          </p:nvPr>
        </p:nvSpPr>
        <p:spPr>
          <a:xfrm>
            <a:off x="1040700" y="4333425"/>
            <a:ext cx="7599000" cy="519600"/>
          </a:xfrm>
          <a:prstGeom prst="rect">
            <a:avLst/>
          </a:prstGeom>
          <a:noFill/>
          <a:ln>
            <a:noFill/>
          </a:ln>
        </p:spPr>
        <p:txBody>
          <a:bodyPr spcFirstLastPara="1" wrap="square" lIns="91425" tIns="91425" rIns="91425" bIns="91425" anchor="t" anchorCtr="0">
            <a:noAutofit/>
          </a:bodyPr>
          <a:lstStyle/>
          <a:p>
            <a:pPr marL="0" lvl="0" indent="0" algn="ctr" rtl="0">
              <a:lnSpc>
                <a:spcPct val="106000"/>
              </a:lnSpc>
              <a:spcBef>
                <a:spcPts val="360"/>
              </a:spcBef>
              <a:spcAft>
                <a:spcPts val="0"/>
              </a:spcAft>
              <a:buSzPts val="1800"/>
              <a:buNone/>
            </a:pPr>
            <a:r>
              <a:rPr lang="it-IT">
                <a:solidFill>
                  <a:srgbClr val="000000"/>
                </a:solidFill>
                <a:latin typeface="Ubuntu"/>
                <a:ea typeface="Ubuntu"/>
                <a:cs typeface="Ubuntu"/>
                <a:sym typeface="Ubuntu"/>
              </a:rPr>
              <a:t>Approccio MALP</a:t>
            </a:r>
            <a:endParaRPr>
              <a:solidFill>
                <a:srgbClr val="000000"/>
              </a:solidFill>
              <a:latin typeface="Ubuntu"/>
              <a:ea typeface="Ubuntu"/>
              <a:cs typeface="Ubuntu"/>
              <a:sym typeface="Ubuntu"/>
            </a:endParaRP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Shape 393"/>
        <p:cNvGrpSpPr/>
        <p:nvPr/>
      </p:nvGrpSpPr>
      <p:grpSpPr>
        <a:xfrm>
          <a:off x="0" y="0"/>
          <a:ext cx="0" cy="0"/>
          <a:chOff x="0" y="0"/>
          <a:chExt cx="0" cy="0"/>
        </a:xfrm>
      </p:grpSpPr>
      <p:sp>
        <p:nvSpPr>
          <p:cNvPr id="394" name="Google Shape;394;p42"/>
          <p:cNvSpPr txBox="1">
            <a:spLocks noGrp="1"/>
          </p:cNvSpPr>
          <p:nvPr>
            <p:ph type="title"/>
          </p:nvPr>
        </p:nvSpPr>
        <p:spPr>
          <a:xfrm>
            <a:off x="768151" y="298748"/>
            <a:ext cx="7290000" cy="1124700"/>
          </a:xfrm>
          <a:prstGeom prst="rect">
            <a:avLst/>
          </a:prstGeom>
          <a:noFill/>
          <a:ln>
            <a:noFill/>
          </a:ln>
        </p:spPr>
        <p:txBody>
          <a:bodyPr spcFirstLastPara="1" wrap="square" lIns="91425" tIns="45700" rIns="91425" bIns="45700" anchor="ctr" anchorCtr="0">
            <a:normAutofit/>
          </a:bodyPr>
          <a:lstStyle/>
          <a:p>
            <a:pPr marL="0" lvl="0" indent="0" algn="ctr" rtl="0">
              <a:lnSpc>
                <a:spcPct val="80000"/>
              </a:lnSpc>
              <a:spcBef>
                <a:spcPts val="0"/>
              </a:spcBef>
              <a:spcAft>
                <a:spcPts val="0"/>
              </a:spcAft>
              <a:buClr>
                <a:srgbClr val="0C0C0C"/>
              </a:buClr>
              <a:buSzPts val="3700"/>
              <a:buFont typeface="Twentieth Century"/>
              <a:buNone/>
            </a:pPr>
            <a:br>
              <a:rPr lang="it-IT" sz="1800" dirty="0"/>
            </a:br>
            <a:r>
              <a:rPr lang="it-IT" sz="2000" dirty="0">
                <a:solidFill>
                  <a:srgbClr val="000000"/>
                </a:solidFill>
                <a:cs typeface="Arial"/>
                <a:sym typeface="Noto Sans Symbols"/>
              </a:rPr>
              <a:t>PROSPETTIVE</a:t>
            </a:r>
            <a:endParaRPr sz="2000" dirty="0">
              <a:solidFill>
                <a:srgbClr val="000000"/>
              </a:solidFill>
              <a:cs typeface="Arial"/>
            </a:endParaRPr>
          </a:p>
        </p:txBody>
      </p:sp>
      <p:sp>
        <p:nvSpPr>
          <p:cNvPr id="395" name="Google Shape;395;p42"/>
          <p:cNvSpPr txBox="1">
            <a:spLocks noGrp="1"/>
          </p:cNvSpPr>
          <p:nvPr>
            <p:ph type="body" idx="1"/>
          </p:nvPr>
        </p:nvSpPr>
        <p:spPr>
          <a:xfrm>
            <a:off x="768096" y="1714500"/>
            <a:ext cx="7290055" cy="3017520"/>
          </a:xfrm>
          <a:prstGeom prst="rect">
            <a:avLst/>
          </a:prstGeom>
          <a:noFill/>
          <a:ln>
            <a:noFill/>
          </a:ln>
        </p:spPr>
        <p:txBody>
          <a:bodyPr spcFirstLastPara="1" wrap="square" lIns="45700" tIns="45700" rIns="45700" bIns="45700" anchor="t" anchorCtr="0">
            <a:normAutofit/>
          </a:bodyPr>
          <a:lstStyle/>
          <a:p>
            <a:pPr marL="0" lvl="0" indent="0" algn="just" rtl="0">
              <a:lnSpc>
                <a:spcPct val="90000"/>
              </a:lnSpc>
              <a:spcBef>
                <a:spcPts val="0"/>
              </a:spcBef>
              <a:spcAft>
                <a:spcPts val="0"/>
              </a:spcAft>
              <a:buSzPts val="1500"/>
              <a:buNone/>
            </a:pPr>
            <a:r>
              <a:rPr lang="it-IT" sz="1550" i="1" dirty="0">
                <a:latin typeface="Calibri" panose="020F0502020204030204" pitchFamily="34" charset="0"/>
                <a:ea typeface="Noto Sans Symbols"/>
                <a:cs typeface="Calibri" panose="020F0502020204030204" pitchFamily="34" charset="0"/>
                <a:sym typeface="Noto Sans Symbols"/>
              </a:rPr>
              <a:t>Pensiamo ad un’educazione degli adulti, dunque, in grado di fare una decisa scelta di campo in direzione umanistico-sociale, supportata da una ricerca scientifica che deve comunicarsi, sperimentarsi, farsi più prossima ai contesti e alle situazioni ove si vivono le esperienze formative: pensiamo ad un educazione degli adulti che abbia altresì la funzione di presidio educativo nell’azione sociale e politica; che è faticosa, seria, impegnata, finanche severa nelle sue adesioni valoriali, ma non per questo meno bella. Anzi, è un’educazione degli adulti che trova nella finalità umanamente alte e grandi che si pone e che propone la sua cifra estetica, oltre che etica.</a:t>
            </a:r>
            <a:endParaRPr sz="1550" dirty="0">
              <a:latin typeface="Calibri" panose="020F0502020204030204" pitchFamily="34" charset="0"/>
              <a:cs typeface="Calibri" panose="020F0502020204030204" pitchFamily="34" charset="0"/>
            </a:endParaRPr>
          </a:p>
          <a:p>
            <a:pPr marL="68580" lvl="0" indent="-76200" algn="just" rtl="0">
              <a:lnSpc>
                <a:spcPct val="90000"/>
              </a:lnSpc>
              <a:spcBef>
                <a:spcPts val="1050"/>
              </a:spcBef>
              <a:spcAft>
                <a:spcPts val="0"/>
              </a:spcAft>
              <a:buSzPts val="1200"/>
              <a:buChar char=" "/>
            </a:pPr>
            <a:r>
              <a:rPr lang="it-IT" sz="1200" i="1" dirty="0">
                <a:latin typeface="Calibri" panose="020F0502020204030204" pitchFamily="34" charset="0"/>
                <a:ea typeface="Noto Sans Symbols"/>
                <a:cs typeface="Calibri" panose="020F0502020204030204" pitchFamily="34" charset="0"/>
                <a:sym typeface="Noto Sans Symbols"/>
              </a:rPr>
              <a:t>                                                                                                </a:t>
            </a:r>
            <a:r>
              <a:rPr lang="it-IT" sz="1600" i="1" dirty="0">
                <a:latin typeface="Calibri" panose="020F0502020204030204" pitchFamily="34" charset="0"/>
                <a:ea typeface="Noto Sans Symbols"/>
                <a:cs typeface="Calibri" panose="020F0502020204030204" pitchFamily="34" charset="0"/>
                <a:sym typeface="Noto Sans Symbols"/>
              </a:rPr>
              <a:t>Elena Marescotti</a:t>
            </a:r>
            <a:endParaRPr dirty="0">
              <a:latin typeface="Calibri" panose="020F0502020204030204" pitchFamily="34" charset="0"/>
              <a:cs typeface="Calibri" panose="020F0502020204030204" pitchFamily="34" charset="0"/>
            </a:endParaRP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Shape 399"/>
        <p:cNvGrpSpPr/>
        <p:nvPr/>
      </p:nvGrpSpPr>
      <p:grpSpPr>
        <a:xfrm>
          <a:off x="0" y="0"/>
          <a:ext cx="0" cy="0"/>
          <a:chOff x="0" y="0"/>
          <a:chExt cx="0" cy="0"/>
        </a:xfrm>
      </p:grpSpPr>
      <p:sp>
        <p:nvSpPr>
          <p:cNvPr id="400" name="Google Shape;400;p43"/>
          <p:cNvSpPr txBox="1">
            <a:spLocks noGrp="1"/>
          </p:cNvSpPr>
          <p:nvPr>
            <p:ph type="title"/>
          </p:nvPr>
        </p:nvSpPr>
        <p:spPr>
          <a:xfrm>
            <a:off x="768096" y="342005"/>
            <a:ext cx="7290054" cy="976072"/>
          </a:xfrm>
          <a:prstGeom prst="rect">
            <a:avLst/>
          </a:prstGeom>
          <a:noFill/>
          <a:ln>
            <a:noFill/>
          </a:ln>
        </p:spPr>
        <p:txBody>
          <a:bodyPr spcFirstLastPara="1" wrap="square" lIns="91425" tIns="91425" rIns="91425" bIns="91425" anchor="b" anchorCtr="0">
            <a:noAutofit/>
          </a:bodyPr>
          <a:lstStyle/>
          <a:p>
            <a:pPr marL="0" lvl="0" indent="0" algn="ctr" rtl="0">
              <a:lnSpc>
                <a:spcPct val="100000"/>
              </a:lnSpc>
              <a:spcBef>
                <a:spcPts val="0"/>
              </a:spcBef>
              <a:spcAft>
                <a:spcPts val="0"/>
              </a:spcAft>
              <a:buClr>
                <a:srgbClr val="000000"/>
              </a:buClr>
              <a:buSzPts val="2800"/>
              <a:buFont typeface="Noto Sans Symbols"/>
              <a:buNone/>
            </a:pPr>
            <a:r>
              <a:rPr lang="it-IT" sz="2000" dirty="0">
                <a:solidFill>
                  <a:srgbClr val="000000"/>
                </a:solidFill>
                <a:latin typeface="Noto Sans Symbols"/>
                <a:ea typeface="Noto Sans Symbols"/>
                <a:cs typeface="Noto Sans Symbols"/>
                <a:sym typeface="Noto Sans Symbols"/>
              </a:rPr>
              <a:t>BUSSOLE</a:t>
            </a:r>
            <a:endParaRPr sz="2000" dirty="0">
              <a:solidFill>
                <a:srgbClr val="000000"/>
              </a:solidFill>
              <a:latin typeface="Noto Sans Symbols"/>
              <a:ea typeface="Noto Sans Symbols"/>
              <a:cs typeface="Noto Sans Symbols"/>
              <a:sym typeface="Noto Sans Symbols"/>
            </a:endParaRPr>
          </a:p>
        </p:txBody>
      </p:sp>
      <p:sp>
        <p:nvSpPr>
          <p:cNvPr id="401" name="Google Shape;401;p43"/>
          <p:cNvSpPr txBox="1">
            <a:spLocks noGrp="1"/>
          </p:cNvSpPr>
          <p:nvPr>
            <p:ph type="body" idx="1"/>
          </p:nvPr>
        </p:nvSpPr>
        <p:spPr>
          <a:xfrm>
            <a:off x="768096" y="1714500"/>
            <a:ext cx="7290055" cy="301752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dk1"/>
              </a:buClr>
              <a:buSzPts val="720"/>
              <a:buFont typeface="Arial"/>
              <a:buChar char="•"/>
            </a:pPr>
            <a:r>
              <a:rPr lang="it-IT" sz="900">
                <a:solidFill>
                  <a:schemeClr val="dk1"/>
                </a:solidFill>
                <a:latin typeface="Noto Sans Symbols"/>
                <a:ea typeface="Noto Sans Symbols"/>
                <a:cs typeface="Noto Sans Symbols"/>
                <a:sym typeface="Noto Sans Symbols"/>
              </a:rPr>
              <a:t>A. Alberici, L’educazione degli adulti, 2004</a:t>
            </a:r>
            <a:endParaRPr sz="900">
              <a:solidFill>
                <a:schemeClr val="dk1"/>
              </a:solidFill>
              <a:latin typeface="Noto Sans Symbols"/>
              <a:ea typeface="Noto Sans Symbols"/>
              <a:cs typeface="Noto Sans Symbols"/>
              <a:sym typeface="Noto Sans Symbols"/>
            </a:endParaRPr>
          </a:p>
          <a:p>
            <a:pPr marL="0" lvl="0" indent="0" algn="l" rtl="0">
              <a:lnSpc>
                <a:spcPct val="100000"/>
              </a:lnSpc>
              <a:spcBef>
                <a:spcPts val="0"/>
              </a:spcBef>
              <a:spcAft>
                <a:spcPts val="0"/>
              </a:spcAft>
              <a:buClr>
                <a:schemeClr val="dk1"/>
              </a:buClr>
              <a:buSzPts val="720"/>
              <a:buFont typeface="Arial"/>
              <a:buChar char="•"/>
            </a:pPr>
            <a:r>
              <a:rPr lang="it-IT" sz="900">
                <a:solidFill>
                  <a:schemeClr val="dk1"/>
                </a:solidFill>
                <a:latin typeface="Noto Sans Symbols"/>
                <a:ea typeface="Noto Sans Symbols"/>
                <a:cs typeface="Noto Sans Symbols"/>
                <a:sym typeface="Noto Sans Symbols"/>
              </a:rPr>
              <a:t>U. Beck, La società del rischio. Verso una seconda modernità, 2000</a:t>
            </a:r>
            <a:endParaRPr sz="900">
              <a:solidFill>
                <a:schemeClr val="dk1"/>
              </a:solidFill>
              <a:latin typeface="Noto Sans Symbols"/>
              <a:ea typeface="Noto Sans Symbols"/>
              <a:cs typeface="Noto Sans Symbols"/>
              <a:sym typeface="Noto Sans Symbols"/>
            </a:endParaRPr>
          </a:p>
          <a:p>
            <a:pPr marL="0" lvl="0" indent="0" algn="l" rtl="0">
              <a:lnSpc>
                <a:spcPct val="100000"/>
              </a:lnSpc>
              <a:spcBef>
                <a:spcPts val="0"/>
              </a:spcBef>
              <a:spcAft>
                <a:spcPts val="0"/>
              </a:spcAft>
              <a:buClr>
                <a:schemeClr val="dk1"/>
              </a:buClr>
              <a:buSzPts val="720"/>
              <a:buFont typeface="Arial"/>
              <a:buChar char="•"/>
            </a:pPr>
            <a:r>
              <a:rPr lang="it-IT" sz="900">
                <a:solidFill>
                  <a:schemeClr val="dk1"/>
                </a:solidFill>
                <a:latin typeface="Noto Sans Symbols"/>
                <a:ea typeface="Noto Sans Symbols"/>
                <a:cs typeface="Noto Sans Symbols"/>
                <a:sym typeface="Noto Sans Symbols"/>
              </a:rPr>
              <a:t>D. Demetrio, L' età adulta. Teorie dell'identità e pedagogie dello sviluppo, 2003</a:t>
            </a:r>
            <a:endParaRPr sz="900">
              <a:solidFill>
                <a:schemeClr val="dk1"/>
              </a:solidFill>
              <a:latin typeface="Noto Sans Symbols"/>
              <a:ea typeface="Noto Sans Symbols"/>
              <a:cs typeface="Noto Sans Symbols"/>
              <a:sym typeface="Noto Sans Symbols"/>
            </a:endParaRPr>
          </a:p>
          <a:p>
            <a:pPr marL="0" lvl="0" indent="0" algn="l" rtl="0">
              <a:lnSpc>
                <a:spcPct val="100000"/>
              </a:lnSpc>
              <a:spcBef>
                <a:spcPts val="0"/>
              </a:spcBef>
              <a:spcAft>
                <a:spcPts val="0"/>
              </a:spcAft>
              <a:buClr>
                <a:schemeClr val="dk1"/>
              </a:buClr>
              <a:buSzPts val="720"/>
              <a:buFont typeface="Arial"/>
              <a:buChar char="•"/>
            </a:pPr>
            <a:r>
              <a:rPr lang="it-IT" sz="900">
                <a:solidFill>
                  <a:schemeClr val="dk1"/>
                </a:solidFill>
                <a:latin typeface="Noto Sans Symbols"/>
                <a:ea typeface="Noto Sans Symbols"/>
                <a:cs typeface="Noto Sans Symbols"/>
                <a:sym typeface="Noto Sans Symbols"/>
              </a:rPr>
              <a:t>A. De Capua, H. W. Marshall, Students with Limited or Interrupted Formal Education in US Classrooms, 2010</a:t>
            </a:r>
            <a:endParaRPr sz="900">
              <a:solidFill>
                <a:schemeClr val="dk1"/>
              </a:solidFill>
              <a:latin typeface="Noto Sans Symbols"/>
              <a:ea typeface="Noto Sans Symbols"/>
              <a:cs typeface="Noto Sans Symbols"/>
              <a:sym typeface="Noto Sans Symbols"/>
            </a:endParaRPr>
          </a:p>
          <a:p>
            <a:pPr marL="0" lvl="0" indent="0" algn="l" rtl="0">
              <a:lnSpc>
                <a:spcPct val="100000"/>
              </a:lnSpc>
              <a:spcBef>
                <a:spcPts val="0"/>
              </a:spcBef>
              <a:spcAft>
                <a:spcPts val="0"/>
              </a:spcAft>
              <a:buClr>
                <a:schemeClr val="dk1"/>
              </a:buClr>
              <a:buSzPts val="720"/>
              <a:buFont typeface="Arial"/>
              <a:buChar char="•"/>
            </a:pPr>
            <a:r>
              <a:rPr lang="it-IT" sz="900">
                <a:solidFill>
                  <a:schemeClr val="dk1"/>
                </a:solidFill>
                <a:latin typeface="Noto Sans Symbols"/>
                <a:ea typeface="Noto Sans Symbols"/>
                <a:cs typeface="Noto Sans Symbols"/>
                <a:sym typeface="Noto Sans Symbols"/>
              </a:rPr>
              <a:t>E. Erikson,  Aspetti di una nuova identità , 1975</a:t>
            </a:r>
            <a:endParaRPr sz="900">
              <a:solidFill>
                <a:schemeClr val="dk1"/>
              </a:solidFill>
              <a:latin typeface="Noto Sans Symbols"/>
              <a:ea typeface="Noto Sans Symbols"/>
              <a:cs typeface="Noto Sans Symbols"/>
              <a:sym typeface="Noto Sans Symbols"/>
            </a:endParaRPr>
          </a:p>
          <a:p>
            <a:pPr marL="0" lvl="0" indent="0" algn="l" rtl="0">
              <a:lnSpc>
                <a:spcPct val="100000"/>
              </a:lnSpc>
              <a:spcBef>
                <a:spcPts val="0"/>
              </a:spcBef>
              <a:spcAft>
                <a:spcPts val="0"/>
              </a:spcAft>
              <a:buClr>
                <a:schemeClr val="dk1"/>
              </a:buClr>
              <a:buSzPts val="720"/>
              <a:buFont typeface="Arial"/>
              <a:buChar char="•"/>
            </a:pPr>
            <a:r>
              <a:rPr lang="it-IT" sz="900">
                <a:solidFill>
                  <a:schemeClr val="dk1"/>
                </a:solidFill>
                <a:latin typeface="Noto Sans Symbols"/>
                <a:ea typeface="Noto Sans Symbols"/>
                <a:cs typeface="Noto Sans Symbols"/>
                <a:sym typeface="Noto Sans Symbols"/>
              </a:rPr>
              <a:t>P. Freire,  La pedagogia degli oppressi, 1972</a:t>
            </a:r>
            <a:endParaRPr sz="900">
              <a:solidFill>
                <a:schemeClr val="dk1"/>
              </a:solidFill>
              <a:latin typeface="Noto Sans Symbols"/>
              <a:ea typeface="Noto Sans Symbols"/>
              <a:cs typeface="Noto Sans Symbols"/>
              <a:sym typeface="Noto Sans Symbols"/>
            </a:endParaRPr>
          </a:p>
          <a:p>
            <a:pPr marL="0" lvl="0" indent="0" algn="l" rtl="0">
              <a:lnSpc>
                <a:spcPct val="100000"/>
              </a:lnSpc>
              <a:spcBef>
                <a:spcPts val="0"/>
              </a:spcBef>
              <a:spcAft>
                <a:spcPts val="0"/>
              </a:spcAft>
              <a:buClr>
                <a:schemeClr val="dk1"/>
              </a:buClr>
              <a:buSzPts val="720"/>
              <a:buFont typeface="Arial"/>
              <a:buChar char="•"/>
            </a:pPr>
            <a:r>
              <a:rPr lang="it-IT" sz="900">
                <a:solidFill>
                  <a:schemeClr val="dk1"/>
                </a:solidFill>
                <a:latin typeface="Noto Sans Symbols"/>
                <a:ea typeface="Noto Sans Symbols"/>
                <a:cs typeface="Noto Sans Symbols"/>
                <a:sym typeface="Noto Sans Symbols"/>
              </a:rPr>
              <a:t>G. Gay, Culturally  Responsive Teaching, 2000</a:t>
            </a:r>
            <a:endParaRPr sz="900">
              <a:solidFill>
                <a:schemeClr val="dk1"/>
              </a:solidFill>
              <a:latin typeface="Noto Sans Symbols"/>
              <a:ea typeface="Noto Sans Symbols"/>
              <a:cs typeface="Noto Sans Symbols"/>
              <a:sym typeface="Noto Sans Symbols"/>
            </a:endParaRPr>
          </a:p>
          <a:p>
            <a:pPr marL="0" lvl="0" indent="0" algn="l" rtl="0">
              <a:lnSpc>
                <a:spcPct val="100000"/>
              </a:lnSpc>
              <a:spcBef>
                <a:spcPts val="0"/>
              </a:spcBef>
              <a:spcAft>
                <a:spcPts val="0"/>
              </a:spcAft>
              <a:buClr>
                <a:schemeClr val="dk1"/>
              </a:buClr>
              <a:buSzPts val="720"/>
              <a:buFont typeface="Arial"/>
              <a:buChar char="•"/>
            </a:pPr>
            <a:r>
              <a:rPr lang="it-IT" sz="900">
                <a:solidFill>
                  <a:schemeClr val="dk1"/>
                </a:solidFill>
                <a:latin typeface="Noto Sans Symbols"/>
                <a:ea typeface="Noto Sans Symbols"/>
                <a:cs typeface="Noto Sans Symbols"/>
                <a:sym typeface="Noto Sans Symbols"/>
              </a:rPr>
              <a:t>M. Knowles, The modern practice of adult education: From pedagogy to andragogy, 1980 </a:t>
            </a:r>
            <a:endParaRPr sz="900">
              <a:solidFill>
                <a:schemeClr val="dk1"/>
              </a:solidFill>
              <a:latin typeface="Noto Sans Symbols"/>
              <a:ea typeface="Noto Sans Symbols"/>
              <a:cs typeface="Noto Sans Symbols"/>
              <a:sym typeface="Noto Sans Symbols"/>
            </a:endParaRPr>
          </a:p>
          <a:p>
            <a:pPr marL="0" lvl="0" indent="0" algn="l" rtl="0">
              <a:lnSpc>
                <a:spcPct val="100000"/>
              </a:lnSpc>
              <a:spcBef>
                <a:spcPts val="0"/>
              </a:spcBef>
              <a:spcAft>
                <a:spcPts val="0"/>
              </a:spcAft>
              <a:buClr>
                <a:schemeClr val="dk1"/>
              </a:buClr>
              <a:buSzPts val="720"/>
              <a:buFont typeface="Arial"/>
              <a:buChar char="•"/>
            </a:pPr>
            <a:r>
              <a:rPr lang="it-IT" sz="900">
                <a:solidFill>
                  <a:schemeClr val="dk1"/>
                </a:solidFill>
                <a:latin typeface="Noto Sans Symbols"/>
                <a:ea typeface="Noto Sans Symbols"/>
                <a:cs typeface="Noto Sans Symbols"/>
                <a:sym typeface="Noto Sans Symbols"/>
              </a:rPr>
              <a:t>M. Knowles,  Quando l’adulto impara,  2007</a:t>
            </a:r>
            <a:endParaRPr sz="900">
              <a:solidFill>
                <a:schemeClr val="dk1"/>
              </a:solidFill>
              <a:latin typeface="Noto Sans Symbols"/>
              <a:ea typeface="Noto Sans Symbols"/>
              <a:cs typeface="Noto Sans Symbols"/>
              <a:sym typeface="Noto Sans Symbols"/>
            </a:endParaRPr>
          </a:p>
          <a:p>
            <a:pPr marL="0" lvl="0" indent="0" algn="l" rtl="0">
              <a:lnSpc>
                <a:spcPct val="100000"/>
              </a:lnSpc>
              <a:spcBef>
                <a:spcPts val="0"/>
              </a:spcBef>
              <a:spcAft>
                <a:spcPts val="0"/>
              </a:spcAft>
              <a:buClr>
                <a:schemeClr val="dk1"/>
              </a:buClr>
              <a:buSzPts val="720"/>
              <a:buFont typeface="Arial"/>
              <a:buChar char="•"/>
            </a:pPr>
            <a:r>
              <a:rPr lang="it-IT" sz="900">
                <a:solidFill>
                  <a:schemeClr val="dk1"/>
                </a:solidFill>
                <a:latin typeface="Noto Sans Symbols"/>
                <a:ea typeface="Noto Sans Symbols"/>
                <a:cs typeface="Noto Sans Symbols"/>
                <a:sym typeface="Noto Sans Symbols"/>
              </a:rPr>
              <a:t>D. A. Kolb,  Experiential learning, 1984</a:t>
            </a:r>
            <a:endParaRPr sz="900">
              <a:solidFill>
                <a:schemeClr val="dk1"/>
              </a:solidFill>
              <a:latin typeface="Noto Sans Symbols"/>
              <a:ea typeface="Noto Sans Symbols"/>
              <a:cs typeface="Noto Sans Symbols"/>
              <a:sym typeface="Noto Sans Symbols"/>
            </a:endParaRPr>
          </a:p>
          <a:p>
            <a:pPr marL="0" lvl="0" indent="0" algn="l" rtl="0">
              <a:lnSpc>
                <a:spcPct val="100000"/>
              </a:lnSpc>
              <a:spcBef>
                <a:spcPts val="0"/>
              </a:spcBef>
              <a:spcAft>
                <a:spcPts val="0"/>
              </a:spcAft>
              <a:buClr>
                <a:schemeClr val="dk1"/>
              </a:buClr>
              <a:buSzPts val="720"/>
              <a:buFont typeface="Arial"/>
              <a:buChar char="•"/>
            </a:pPr>
            <a:r>
              <a:rPr lang="it-IT" sz="900">
                <a:solidFill>
                  <a:schemeClr val="dk1"/>
                </a:solidFill>
                <a:latin typeface="Noto Sans Symbols"/>
                <a:ea typeface="Noto Sans Symbols"/>
                <a:cs typeface="Noto Sans Symbols"/>
                <a:sym typeface="Noto Sans Symbols"/>
              </a:rPr>
              <a:t>P. Jarvis,  Adult learning in the Social Context, 1987</a:t>
            </a:r>
            <a:endParaRPr sz="900">
              <a:solidFill>
                <a:schemeClr val="dk1"/>
              </a:solidFill>
              <a:latin typeface="Noto Sans Symbols"/>
              <a:ea typeface="Noto Sans Symbols"/>
              <a:cs typeface="Noto Sans Symbols"/>
              <a:sym typeface="Noto Sans Symbols"/>
            </a:endParaRPr>
          </a:p>
          <a:p>
            <a:pPr marL="0" lvl="0" indent="0" algn="l" rtl="0">
              <a:lnSpc>
                <a:spcPct val="100000"/>
              </a:lnSpc>
              <a:spcBef>
                <a:spcPts val="0"/>
              </a:spcBef>
              <a:spcAft>
                <a:spcPts val="0"/>
              </a:spcAft>
              <a:buClr>
                <a:schemeClr val="dk1"/>
              </a:buClr>
              <a:buSzPts val="720"/>
              <a:buFont typeface="Arial"/>
              <a:buChar char="•"/>
            </a:pPr>
            <a:r>
              <a:rPr lang="it-IT" sz="900">
                <a:solidFill>
                  <a:schemeClr val="dk1"/>
                </a:solidFill>
                <a:latin typeface="Noto Sans Symbols"/>
                <a:ea typeface="Noto Sans Symbols"/>
                <a:cs typeface="Noto Sans Symbols"/>
                <a:sym typeface="Noto Sans Symbols"/>
              </a:rPr>
              <a:t>P. Jarvis,  Adult and Continuing Education, 1996</a:t>
            </a:r>
            <a:endParaRPr sz="900">
              <a:solidFill>
                <a:schemeClr val="dk1"/>
              </a:solidFill>
              <a:latin typeface="Noto Sans Symbols"/>
              <a:ea typeface="Noto Sans Symbols"/>
              <a:cs typeface="Noto Sans Symbols"/>
              <a:sym typeface="Noto Sans Symbols"/>
            </a:endParaRPr>
          </a:p>
          <a:p>
            <a:pPr marL="0" lvl="0" indent="0" algn="l" rtl="0">
              <a:lnSpc>
                <a:spcPct val="100000"/>
              </a:lnSpc>
              <a:spcBef>
                <a:spcPts val="0"/>
              </a:spcBef>
              <a:spcAft>
                <a:spcPts val="0"/>
              </a:spcAft>
              <a:buClr>
                <a:schemeClr val="dk1"/>
              </a:buClr>
              <a:buSzPts val="720"/>
              <a:buFont typeface="Arial"/>
              <a:buChar char="•"/>
            </a:pPr>
            <a:r>
              <a:rPr lang="it-IT" sz="900">
                <a:solidFill>
                  <a:schemeClr val="dk1"/>
                </a:solidFill>
                <a:latin typeface="Noto Sans Symbols"/>
                <a:ea typeface="Noto Sans Symbols"/>
                <a:cs typeface="Noto Sans Symbols"/>
                <a:sym typeface="Noto Sans Symbols"/>
              </a:rPr>
              <a:t>E. Marescotti, Adultescenza e dintorni, 2020</a:t>
            </a:r>
            <a:endParaRPr/>
          </a:p>
          <a:p>
            <a:pPr marL="0" lvl="0" indent="0" algn="l" rtl="0">
              <a:lnSpc>
                <a:spcPct val="100000"/>
              </a:lnSpc>
              <a:spcBef>
                <a:spcPts val="0"/>
              </a:spcBef>
              <a:spcAft>
                <a:spcPts val="0"/>
              </a:spcAft>
              <a:buClr>
                <a:schemeClr val="dk1"/>
              </a:buClr>
              <a:buSzPts val="720"/>
              <a:buFont typeface="Arial"/>
              <a:buChar char="•"/>
            </a:pPr>
            <a:r>
              <a:rPr lang="it-IT" sz="900">
                <a:solidFill>
                  <a:schemeClr val="dk1"/>
                </a:solidFill>
                <a:latin typeface="Noto Sans Symbols"/>
                <a:ea typeface="Noto Sans Symbols"/>
                <a:cs typeface="Noto Sans Symbols"/>
                <a:sym typeface="Noto Sans Symbols"/>
              </a:rPr>
              <a:t>S. B. Merriam,  R. S. Caffarella,  Learning in adulthood, 1991 </a:t>
            </a:r>
            <a:endParaRPr sz="900">
              <a:solidFill>
                <a:schemeClr val="dk1"/>
              </a:solidFill>
              <a:latin typeface="Noto Sans Symbols"/>
              <a:ea typeface="Noto Sans Symbols"/>
              <a:cs typeface="Noto Sans Symbols"/>
              <a:sym typeface="Noto Sans Symbols"/>
            </a:endParaRPr>
          </a:p>
          <a:p>
            <a:pPr marL="0" lvl="0" indent="0" algn="l" rtl="0">
              <a:lnSpc>
                <a:spcPct val="100000"/>
              </a:lnSpc>
              <a:spcBef>
                <a:spcPts val="0"/>
              </a:spcBef>
              <a:spcAft>
                <a:spcPts val="0"/>
              </a:spcAft>
              <a:buClr>
                <a:schemeClr val="dk1"/>
              </a:buClr>
              <a:buSzPts val="720"/>
              <a:buFont typeface="Arial"/>
              <a:buChar char="•"/>
            </a:pPr>
            <a:r>
              <a:rPr lang="it-IT" sz="900">
                <a:solidFill>
                  <a:schemeClr val="dk1"/>
                </a:solidFill>
                <a:latin typeface="Noto Sans Symbols"/>
                <a:ea typeface="Noto Sans Symbols"/>
                <a:cs typeface="Noto Sans Symbols"/>
                <a:sym typeface="Noto Sans Symbols"/>
              </a:rPr>
              <a:t>C. Saraceno, Età e corso della vita, 1986</a:t>
            </a:r>
            <a:endParaRPr sz="900">
              <a:solidFill>
                <a:schemeClr val="dk1"/>
              </a:solidFill>
              <a:latin typeface="Noto Sans Symbols"/>
              <a:ea typeface="Noto Sans Symbols"/>
              <a:cs typeface="Noto Sans Symbols"/>
              <a:sym typeface="Noto Sans Symbols"/>
            </a:endParaRPr>
          </a:p>
          <a:p>
            <a:pPr marL="0" lvl="0" indent="0" algn="l" rtl="0">
              <a:lnSpc>
                <a:spcPct val="100000"/>
              </a:lnSpc>
              <a:spcBef>
                <a:spcPts val="0"/>
              </a:spcBef>
              <a:spcAft>
                <a:spcPts val="0"/>
              </a:spcAft>
              <a:buClr>
                <a:schemeClr val="dk1"/>
              </a:buClr>
              <a:buSzPts val="720"/>
              <a:buFont typeface="Arial"/>
              <a:buChar char="•"/>
            </a:pPr>
            <a:r>
              <a:rPr lang="it-IT" sz="900">
                <a:solidFill>
                  <a:schemeClr val="dk1"/>
                </a:solidFill>
                <a:latin typeface="Noto Sans Symbols"/>
                <a:ea typeface="Noto Sans Symbols"/>
                <a:cs typeface="Noto Sans Symbols"/>
                <a:sym typeface="Noto Sans Symbols"/>
              </a:rPr>
              <a:t>UNESCO/Confintea, The Amburg declaration, 1997</a:t>
            </a:r>
            <a:endParaRPr sz="900">
              <a:solidFill>
                <a:schemeClr val="dk1"/>
              </a:solidFill>
              <a:latin typeface="Noto Sans Symbols"/>
              <a:ea typeface="Noto Sans Symbols"/>
              <a:cs typeface="Noto Sans Symbols"/>
              <a:sym typeface="Noto Sans Symbols"/>
            </a:endParaRPr>
          </a:p>
          <a:p>
            <a:pPr marL="0" lvl="0" indent="0" algn="l" rtl="0">
              <a:lnSpc>
                <a:spcPct val="100000"/>
              </a:lnSpc>
              <a:spcBef>
                <a:spcPts val="0"/>
              </a:spcBef>
              <a:spcAft>
                <a:spcPts val="0"/>
              </a:spcAft>
              <a:buClr>
                <a:schemeClr val="dk1"/>
              </a:buClr>
              <a:buSzPts val="720"/>
              <a:buFont typeface="Arial"/>
              <a:buChar char="•"/>
            </a:pPr>
            <a:r>
              <a:rPr lang="it-IT" sz="900">
                <a:solidFill>
                  <a:schemeClr val="dk1"/>
                </a:solidFill>
                <a:latin typeface="Noto Sans Symbols"/>
                <a:ea typeface="Noto Sans Symbols"/>
                <a:cs typeface="Noto Sans Symbols"/>
                <a:sym typeface="Noto Sans Symbols"/>
              </a:rPr>
              <a:t>Mieux comprendre la formation aux adultes, l’andragogie : une science imprégnée d’humanisme, in http://www.leblocnotes.ca.</a:t>
            </a:r>
            <a:endParaRPr sz="900">
              <a:solidFill>
                <a:schemeClr val="dk1"/>
              </a:solidFill>
              <a:latin typeface="Noto Sans Symbols"/>
              <a:ea typeface="Noto Sans Symbols"/>
              <a:cs typeface="Noto Sans Symbols"/>
              <a:sym typeface="Noto Sans Symbols"/>
            </a:endParaRPr>
          </a:p>
          <a:p>
            <a:pPr marL="457200" lvl="0" indent="-228600" algn="l" rtl="0">
              <a:lnSpc>
                <a:spcPct val="106000"/>
              </a:lnSpc>
              <a:spcBef>
                <a:spcPts val="0"/>
              </a:spcBef>
              <a:spcAft>
                <a:spcPts val="0"/>
              </a:spcAft>
              <a:buSzPts val="1400"/>
              <a:buNone/>
            </a:pPr>
            <a:endParaRPr sz="1100">
              <a:solidFill>
                <a:schemeClr val="dk1"/>
              </a:solidFill>
              <a:latin typeface="Pangolin"/>
              <a:ea typeface="Pangolin"/>
              <a:cs typeface="Pangolin"/>
              <a:sym typeface="Pangolin"/>
            </a:endParaRPr>
          </a:p>
        </p:txBody>
      </p:sp>
      <p:pic>
        <p:nvPicPr>
          <p:cNvPr id="402" name="Google Shape;402;p43" descr="Death_to_stock_communicate_hands_8.jpg"/>
          <p:cNvPicPr preferRelativeResize="0"/>
          <p:nvPr/>
        </p:nvPicPr>
        <p:blipFill rotWithShape="1">
          <a:blip r:embed="rId3">
            <a:alphaModFix/>
          </a:blip>
          <a:srcRect/>
          <a:stretch/>
        </p:blipFill>
        <p:spPr>
          <a:xfrm rot="123228">
            <a:off x="6804238" y="514461"/>
            <a:ext cx="1607232" cy="1607232"/>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22"/>
        <p:cNvGrpSpPr/>
        <p:nvPr/>
      </p:nvGrpSpPr>
      <p:grpSpPr>
        <a:xfrm>
          <a:off x="0" y="0"/>
          <a:ext cx="0" cy="0"/>
          <a:chOff x="0" y="0"/>
          <a:chExt cx="0" cy="0"/>
        </a:xfrm>
      </p:grpSpPr>
      <p:sp>
        <p:nvSpPr>
          <p:cNvPr id="123" name="Google Shape;123;p5"/>
          <p:cNvSpPr txBox="1">
            <a:spLocks noGrp="1"/>
          </p:cNvSpPr>
          <p:nvPr>
            <p:ph type="title" idx="4294967295"/>
          </p:nvPr>
        </p:nvSpPr>
        <p:spPr>
          <a:xfrm>
            <a:off x="986278" y="690455"/>
            <a:ext cx="5626200" cy="503100"/>
          </a:xfrm>
          <a:prstGeom prst="rect">
            <a:avLst/>
          </a:prstGeom>
          <a:noFill/>
          <a:ln>
            <a:noFill/>
          </a:ln>
        </p:spPr>
        <p:txBody>
          <a:bodyPr spcFirstLastPara="1" wrap="square" lIns="91425" tIns="91425" rIns="91425" bIns="91425" anchor="b" anchorCtr="0">
            <a:noAutofit/>
          </a:bodyPr>
          <a:lstStyle/>
          <a:p>
            <a:pPr marL="0" lvl="0" indent="0" algn="ctr" rtl="0">
              <a:lnSpc>
                <a:spcPct val="80000"/>
              </a:lnSpc>
              <a:spcBef>
                <a:spcPts val="0"/>
              </a:spcBef>
              <a:spcAft>
                <a:spcPts val="0"/>
              </a:spcAft>
              <a:buClr>
                <a:srgbClr val="000000"/>
              </a:buClr>
              <a:buSzPts val="2000"/>
              <a:buFont typeface="Twentieth Century"/>
              <a:buNone/>
            </a:pPr>
            <a:r>
              <a:rPr lang="it-IT" sz="2000" dirty="0">
                <a:solidFill>
                  <a:srgbClr val="000000"/>
                </a:solidFill>
                <a:latin typeface="Twentieth Century"/>
                <a:ea typeface="Twentieth Century"/>
                <a:cs typeface="Twentieth Century"/>
                <a:sym typeface="Twentieth Century"/>
              </a:rPr>
              <a:t>I NUOVI SCENARI</a:t>
            </a:r>
            <a:endParaRPr sz="2000" dirty="0">
              <a:solidFill>
                <a:srgbClr val="000000"/>
              </a:solidFill>
              <a:latin typeface="Twentieth Century"/>
              <a:ea typeface="Twentieth Century"/>
              <a:cs typeface="Twentieth Century"/>
              <a:sym typeface="Twentieth Century"/>
            </a:endParaRPr>
          </a:p>
        </p:txBody>
      </p:sp>
      <p:sp>
        <p:nvSpPr>
          <p:cNvPr id="124" name="Google Shape;124;p5"/>
          <p:cNvSpPr/>
          <p:nvPr/>
        </p:nvSpPr>
        <p:spPr>
          <a:xfrm>
            <a:off x="528427" y="1730038"/>
            <a:ext cx="6355800" cy="2612983"/>
          </a:xfrm>
          <a:prstGeom prst="rect">
            <a:avLst/>
          </a:prstGeom>
          <a:noFill/>
          <a:ln>
            <a:noFill/>
          </a:ln>
        </p:spPr>
        <p:txBody>
          <a:bodyPr spcFirstLastPara="1" wrap="square" lIns="91425" tIns="45700" rIns="91425" bIns="45700" anchor="t" anchorCtr="0">
            <a:spAutoFit/>
          </a:bodyPr>
          <a:lstStyle/>
          <a:p>
            <a:pPr marL="457200" lvl="0" indent="-317500" algn="just" rtl="0">
              <a:lnSpc>
                <a:spcPct val="130000"/>
              </a:lnSpc>
              <a:spcBef>
                <a:spcPts val="0"/>
              </a:spcBef>
              <a:spcAft>
                <a:spcPts val="0"/>
              </a:spcAft>
              <a:buClr>
                <a:srgbClr val="0B5394"/>
              </a:buClr>
              <a:buSzPts val="1400"/>
              <a:buFont typeface="Noto Sans Symbols"/>
              <a:buChar char="•"/>
            </a:pPr>
            <a:r>
              <a:rPr lang="it-IT" dirty="0">
                <a:solidFill>
                  <a:schemeClr val="dk1"/>
                </a:solidFill>
                <a:latin typeface="Noto Sans Symbols"/>
                <a:ea typeface="Noto Sans Symbols"/>
                <a:cs typeface="Noto Sans Symbols"/>
                <a:sym typeface="Noto Sans Symbols"/>
              </a:rPr>
              <a:t>Richiesta  di una forza lavoro con livelli di formazione più elevate;</a:t>
            </a:r>
            <a:endParaRPr sz="1600" dirty="0">
              <a:solidFill>
                <a:schemeClr val="dk1"/>
              </a:solidFill>
              <a:latin typeface="Noto Sans Symbols"/>
              <a:ea typeface="Noto Sans Symbols"/>
              <a:cs typeface="Noto Sans Symbols"/>
              <a:sym typeface="Noto Sans Symbols"/>
            </a:endParaRPr>
          </a:p>
          <a:p>
            <a:pPr marL="457200" lvl="0" indent="-317500" algn="just" rtl="0">
              <a:lnSpc>
                <a:spcPct val="130000"/>
              </a:lnSpc>
              <a:spcBef>
                <a:spcPts val="0"/>
              </a:spcBef>
              <a:spcAft>
                <a:spcPts val="0"/>
              </a:spcAft>
              <a:buClr>
                <a:srgbClr val="0B5394"/>
              </a:buClr>
              <a:buSzPts val="1400"/>
              <a:buFont typeface="Noto Sans Symbols"/>
              <a:buChar char="•"/>
            </a:pPr>
            <a:r>
              <a:rPr lang="it-IT" dirty="0">
                <a:solidFill>
                  <a:schemeClr val="dk1"/>
                </a:solidFill>
                <a:latin typeface="Noto Sans Symbols"/>
                <a:ea typeface="Noto Sans Symbols"/>
                <a:cs typeface="Noto Sans Symbols"/>
                <a:sym typeface="Noto Sans Symbols"/>
              </a:rPr>
              <a:t>sviluppo e ampliamento di conoscenze specifiche, abilità flessibili, autonomia di giudizio (</a:t>
            </a:r>
            <a:r>
              <a:rPr lang="it-IT" i="1" dirty="0" err="1">
                <a:solidFill>
                  <a:schemeClr val="dk1"/>
                </a:solidFill>
                <a:latin typeface="Noto Sans Symbols"/>
                <a:ea typeface="Noto Sans Symbols"/>
                <a:cs typeface="Noto Sans Symbols"/>
                <a:sym typeface="Noto Sans Symbols"/>
              </a:rPr>
              <a:t>Knowledgers</a:t>
            </a:r>
            <a:r>
              <a:rPr lang="it-IT" i="1" dirty="0">
                <a:solidFill>
                  <a:schemeClr val="dk1"/>
                </a:solidFill>
                <a:latin typeface="Noto Sans Symbols"/>
                <a:ea typeface="Noto Sans Symbols"/>
                <a:cs typeface="Noto Sans Symbols"/>
                <a:sym typeface="Noto Sans Symbols"/>
              </a:rPr>
              <a:t> workers</a:t>
            </a:r>
            <a:r>
              <a:rPr lang="it-IT" dirty="0">
                <a:solidFill>
                  <a:schemeClr val="dk1"/>
                </a:solidFill>
                <a:latin typeface="Noto Sans Symbols"/>
                <a:ea typeface="Noto Sans Symbols"/>
                <a:cs typeface="Noto Sans Symbols"/>
                <a:sym typeface="Noto Sans Symbols"/>
              </a:rPr>
              <a:t>, Butera, Donati, Cesaria 1997);</a:t>
            </a:r>
            <a:endParaRPr sz="1600" dirty="0">
              <a:solidFill>
                <a:schemeClr val="dk1"/>
              </a:solidFill>
              <a:latin typeface="Noto Sans Symbols"/>
              <a:ea typeface="Noto Sans Symbols"/>
              <a:cs typeface="Noto Sans Symbols"/>
              <a:sym typeface="Noto Sans Symbols"/>
            </a:endParaRPr>
          </a:p>
          <a:p>
            <a:pPr marL="457200" lvl="0" indent="-317500" algn="just" rtl="0">
              <a:lnSpc>
                <a:spcPct val="130000"/>
              </a:lnSpc>
              <a:spcBef>
                <a:spcPts val="0"/>
              </a:spcBef>
              <a:spcAft>
                <a:spcPts val="0"/>
              </a:spcAft>
              <a:buClr>
                <a:srgbClr val="0B5394"/>
              </a:buClr>
              <a:buSzPts val="1400"/>
              <a:buFont typeface="Noto Sans Symbols"/>
              <a:buChar char="•"/>
            </a:pPr>
            <a:r>
              <a:rPr lang="it-IT" dirty="0">
                <a:solidFill>
                  <a:schemeClr val="dk1"/>
                </a:solidFill>
                <a:latin typeface="Noto Sans Symbols"/>
                <a:ea typeface="Noto Sans Symbols"/>
                <a:cs typeface="Noto Sans Symbols"/>
                <a:sym typeface="Noto Sans Symbols"/>
              </a:rPr>
              <a:t>superamento della tradizionale concezione dell’istruzione limitata ai soggetti in via di sviluppo e quindi nella fase iniziale della vita;</a:t>
            </a:r>
            <a:endParaRPr sz="1600" dirty="0">
              <a:solidFill>
                <a:schemeClr val="dk1"/>
              </a:solidFill>
              <a:latin typeface="Noto Sans Symbols"/>
              <a:ea typeface="Noto Sans Symbols"/>
              <a:cs typeface="Noto Sans Symbols"/>
              <a:sym typeface="Noto Sans Symbols"/>
            </a:endParaRPr>
          </a:p>
          <a:p>
            <a:pPr marL="457200" lvl="0" indent="-317500" algn="just" rtl="0">
              <a:lnSpc>
                <a:spcPct val="130000"/>
              </a:lnSpc>
              <a:spcBef>
                <a:spcPts val="0"/>
              </a:spcBef>
              <a:spcAft>
                <a:spcPts val="0"/>
              </a:spcAft>
              <a:buClr>
                <a:srgbClr val="0B5394"/>
              </a:buClr>
              <a:buSzPts val="1400"/>
              <a:buFont typeface="Noto Sans Symbols"/>
              <a:buChar char="•"/>
            </a:pPr>
            <a:r>
              <a:rPr lang="it-IT" dirty="0">
                <a:solidFill>
                  <a:schemeClr val="dk1"/>
                </a:solidFill>
                <a:latin typeface="Noto Sans Symbols"/>
                <a:ea typeface="Noto Sans Symbols"/>
                <a:cs typeface="Noto Sans Symbols"/>
                <a:sym typeface="Noto Sans Symbols"/>
              </a:rPr>
              <a:t>consapevolezza che l’intero sistema formale scuola-università si è rivelato insufficiente per soddisfare la domanda formativa crescente;</a:t>
            </a:r>
            <a:endParaRPr dirty="0">
              <a:solidFill>
                <a:schemeClr val="dk1"/>
              </a:solidFill>
              <a:latin typeface="Noto Sans Symbols"/>
              <a:ea typeface="Noto Sans Symbols"/>
              <a:cs typeface="Noto Sans Symbols"/>
              <a:sym typeface="Noto Sans Symbols"/>
            </a:endParaRPr>
          </a:p>
          <a:p>
            <a:pPr marL="457200" lvl="0" indent="-317500" algn="just" rtl="0">
              <a:lnSpc>
                <a:spcPct val="130000"/>
              </a:lnSpc>
              <a:spcBef>
                <a:spcPts val="0"/>
              </a:spcBef>
              <a:spcAft>
                <a:spcPts val="0"/>
              </a:spcAft>
              <a:buClr>
                <a:srgbClr val="0070C0"/>
              </a:buClr>
              <a:buSzPts val="1400"/>
              <a:buFont typeface="Noto Sans Symbols"/>
              <a:buChar char="•"/>
            </a:pPr>
            <a:r>
              <a:rPr lang="it-IT" dirty="0">
                <a:solidFill>
                  <a:schemeClr val="dk1"/>
                </a:solidFill>
                <a:latin typeface="Noto Sans Symbols"/>
                <a:ea typeface="Noto Sans Symbols"/>
                <a:cs typeface="Noto Sans Symbols"/>
                <a:sym typeface="Noto Sans Symbols"/>
              </a:rPr>
              <a:t>necessità di rendere gli individui pronti a essere informati e istruiti, a riorganizzare le conoscenze e informazioni.</a:t>
            </a:r>
            <a:endParaRPr sz="1500" dirty="0">
              <a:solidFill>
                <a:schemeClr val="dk1"/>
              </a:solidFill>
              <a:latin typeface="Noto Sans Symbols"/>
              <a:ea typeface="Noto Sans Symbols"/>
              <a:cs typeface="Noto Sans Symbols"/>
              <a:sym typeface="Noto Sans Symbols"/>
            </a:endParaRPr>
          </a:p>
        </p:txBody>
      </p:sp>
      <p:pic>
        <p:nvPicPr>
          <p:cNvPr id="125" name="Google Shape;125;p5" descr="Death_to_stock_photography_Vibrant-(10-of-10).jpg"/>
          <p:cNvPicPr preferRelativeResize="0"/>
          <p:nvPr/>
        </p:nvPicPr>
        <p:blipFill rotWithShape="1">
          <a:blip r:embed="rId3">
            <a:alphaModFix/>
          </a:blip>
          <a:srcRect/>
          <a:stretch/>
        </p:blipFill>
        <p:spPr>
          <a:xfrm rot="122685">
            <a:off x="6860437" y="487465"/>
            <a:ext cx="1611471" cy="1588969"/>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29"/>
        <p:cNvGrpSpPr/>
        <p:nvPr/>
      </p:nvGrpSpPr>
      <p:grpSpPr>
        <a:xfrm>
          <a:off x="0" y="0"/>
          <a:ext cx="0" cy="0"/>
          <a:chOff x="0" y="0"/>
          <a:chExt cx="0" cy="0"/>
        </a:xfrm>
      </p:grpSpPr>
      <p:sp>
        <p:nvSpPr>
          <p:cNvPr id="130" name="Google Shape;130;p6"/>
          <p:cNvSpPr txBox="1">
            <a:spLocks noGrp="1"/>
          </p:cNvSpPr>
          <p:nvPr>
            <p:ph type="body" idx="4294967295"/>
          </p:nvPr>
        </p:nvSpPr>
        <p:spPr>
          <a:xfrm>
            <a:off x="667378" y="1937399"/>
            <a:ext cx="6469063" cy="2503488"/>
          </a:xfrm>
          <a:prstGeom prst="rect">
            <a:avLst/>
          </a:prstGeom>
          <a:noFill/>
          <a:ln>
            <a:noFill/>
          </a:ln>
        </p:spPr>
        <p:txBody>
          <a:bodyPr spcFirstLastPara="1" wrap="square" lIns="45700" tIns="45700" rIns="45700" bIns="45700" anchor="t" anchorCtr="0">
            <a:normAutofit/>
          </a:bodyPr>
          <a:lstStyle/>
          <a:p>
            <a:pPr marL="68580" lvl="0" indent="-88900" algn="l" rtl="0">
              <a:lnSpc>
                <a:spcPct val="90000"/>
              </a:lnSpc>
              <a:spcBef>
                <a:spcPts val="0"/>
              </a:spcBef>
              <a:spcAft>
                <a:spcPts val="0"/>
              </a:spcAft>
              <a:buClr>
                <a:schemeClr val="dk1"/>
              </a:buClr>
              <a:buSzPts val="1400"/>
              <a:buFont typeface="Arial"/>
              <a:buChar char="•"/>
            </a:pPr>
            <a:r>
              <a:rPr lang="it-IT" sz="1400" i="0" dirty="0">
                <a:solidFill>
                  <a:schemeClr val="dk1"/>
                </a:solidFill>
                <a:latin typeface="Noto Sans Symbols"/>
                <a:ea typeface="Noto Sans Symbols"/>
                <a:cs typeface="Noto Sans Symbols"/>
                <a:sym typeface="Noto Sans Symbols"/>
              </a:rPr>
              <a:t>Bassa % di persone con titoli di </a:t>
            </a:r>
            <a:r>
              <a:rPr lang="it-IT" sz="1400" i="0" dirty="0" err="1">
                <a:solidFill>
                  <a:schemeClr val="dk1"/>
                </a:solidFill>
                <a:latin typeface="Noto Sans Symbols"/>
                <a:ea typeface="Noto Sans Symbols"/>
                <a:cs typeface="Noto Sans Symbols"/>
                <a:sym typeface="Noto Sans Symbols"/>
              </a:rPr>
              <a:t>s.s.</a:t>
            </a:r>
            <a:r>
              <a:rPr lang="it-IT" sz="1400" i="0" dirty="0">
                <a:solidFill>
                  <a:schemeClr val="dk1"/>
                </a:solidFill>
                <a:latin typeface="Noto Sans Symbols"/>
                <a:ea typeface="Noto Sans Symbols"/>
                <a:cs typeface="Noto Sans Symbols"/>
                <a:sym typeface="Noto Sans Symbols"/>
              </a:rPr>
              <a:t> II grado e universitari (62,2% contro media europea del 78,7%);</a:t>
            </a:r>
            <a:endParaRPr dirty="0"/>
          </a:p>
          <a:p>
            <a:pPr marL="68580" lvl="0" indent="0" algn="l" rtl="0">
              <a:lnSpc>
                <a:spcPct val="90000"/>
              </a:lnSpc>
              <a:spcBef>
                <a:spcPts val="150"/>
              </a:spcBef>
              <a:spcAft>
                <a:spcPts val="0"/>
              </a:spcAft>
              <a:buClr>
                <a:schemeClr val="dk1"/>
              </a:buClr>
              <a:buSzPts val="1400"/>
              <a:buFont typeface="Arial"/>
              <a:buNone/>
            </a:pPr>
            <a:endParaRPr sz="1400" i="0" dirty="0">
              <a:solidFill>
                <a:schemeClr val="dk1"/>
              </a:solidFill>
              <a:latin typeface="Noto Sans Symbols"/>
              <a:ea typeface="Noto Sans Symbols"/>
              <a:cs typeface="Noto Sans Symbols"/>
              <a:sym typeface="Noto Sans Symbols"/>
            </a:endParaRPr>
          </a:p>
          <a:p>
            <a:pPr marL="68580" lvl="0" indent="-88900" algn="l" rtl="0">
              <a:lnSpc>
                <a:spcPct val="90000"/>
              </a:lnSpc>
              <a:spcBef>
                <a:spcPts val="150"/>
              </a:spcBef>
              <a:spcAft>
                <a:spcPts val="0"/>
              </a:spcAft>
              <a:buClr>
                <a:schemeClr val="dk1"/>
              </a:buClr>
              <a:buSzPts val="1400"/>
              <a:buFont typeface="Arial"/>
              <a:buChar char="•"/>
            </a:pPr>
            <a:r>
              <a:rPr lang="it-IT" sz="1400" i="0" dirty="0">
                <a:solidFill>
                  <a:schemeClr val="dk1"/>
                </a:solidFill>
                <a:latin typeface="Noto Sans Symbols"/>
                <a:ea typeface="Noto Sans Symbols"/>
                <a:cs typeface="Noto Sans Symbols"/>
                <a:sym typeface="Noto Sans Symbols"/>
              </a:rPr>
              <a:t>Alto numero di abbandoni dei percorsi dell’obbligo scolastico e formativo (13,5% dei 15-19enni); </a:t>
            </a:r>
            <a:endParaRPr dirty="0"/>
          </a:p>
          <a:p>
            <a:pPr marL="68580" lvl="0" indent="0" algn="l" rtl="0">
              <a:lnSpc>
                <a:spcPct val="90000"/>
              </a:lnSpc>
              <a:spcBef>
                <a:spcPts val="150"/>
              </a:spcBef>
              <a:spcAft>
                <a:spcPts val="0"/>
              </a:spcAft>
              <a:buClr>
                <a:schemeClr val="dk1"/>
              </a:buClr>
              <a:buSzPts val="1400"/>
              <a:buFont typeface="Arial"/>
              <a:buNone/>
            </a:pPr>
            <a:endParaRPr sz="1400" i="0" dirty="0">
              <a:solidFill>
                <a:schemeClr val="dk1"/>
              </a:solidFill>
              <a:latin typeface="Noto Sans Symbols"/>
              <a:ea typeface="Noto Sans Symbols"/>
              <a:cs typeface="Noto Sans Symbols"/>
              <a:sym typeface="Noto Sans Symbols"/>
            </a:endParaRPr>
          </a:p>
          <a:p>
            <a:pPr marL="68580" lvl="0" indent="-88900" algn="l" rtl="0">
              <a:lnSpc>
                <a:spcPct val="90000"/>
              </a:lnSpc>
              <a:spcBef>
                <a:spcPts val="150"/>
              </a:spcBef>
              <a:spcAft>
                <a:spcPts val="0"/>
              </a:spcAft>
              <a:buClr>
                <a:schemeClr val="dk1"/>
              </a:buClr>
              <a:buSzPts val="1400"/>
              <a:buFont typeface="Arial"/>
              <a:buChar char="•"/>
            </a:pPr>
            <a:r>
              <a:rPr lang="it-IT" sz="1400" i="0" dirty="0">
                <a:solidFill>
                  <a:schemeClr val="dk1"/>
                </a:solidFill>
                <a:latin typeface="Noto Sans Symbols"/>
                <a:ea typeface="Noto Sans Symbols"/>
                <a:cs typeface="Noto Sans Symbols"/>
                <a:sym typeface="Noto Sans Symbols"/>
              </a:rPr>
              <a:t>Alta % di NEET (23,3% rispetto media OCSE del 13,</a:t>
            </a:r>
            <a:r>
              <a:rPr lang="it-IT" sz="1400" dirty="0">
                <a:latin typeface="Noto Sans Symbols"/>
                <a:ea typeface="Noto Sans Symbols"/>
                <a:cs typeface="Noto Sans Symbols"/>
                <a:sym typeface="Noto Sans Symbols"/>
              </a:rPr>
              <a:t>7</a:t>
            </a:r>
            <a:r>
              <a:rPr lang="it-IT" sz="1400" i="0" dirty="0">
                <a:solidFill>
                  <a:schemeClr val="dk1"/>
                </a:solidFill>
                <a:latin typeface="Noto Sans Symbols"/>
                <a:ea typeface="Noto Sans Symbols"/>
                <a:cs typeface="Noto Sans Symbols"/>
                <a:sym typeface="Noto Sans Symbols"/>
              </a:rPr>
              <a:t>%): </a:t>
            </a:r>
            <a:endParaRPr dirty="0"/>
          </a:p>
          <a:p>
            <a:pPr marL="68580" lvl="0" indent="0" algn="l" rtl="0">
              <a:lnSpc>
                <a:spcPct val="90000"/>
              </a:lnSpc>
              <a:spcBef>
                <a:spcPts val="150"/>
              </a:spcBef>
              <a:spcAft>
                <a:spcPts val="0"/>
              </a:spcAft>
              <a:buClr>
                <a:schemeClr val="dk1"/>
              </a:buClr>
              <a:buSzPts val="1400"/>
              <a:buFont typeface="Arial"/>
              <a:buNone/>
            </a:pPr>
            <a:endParaRPr sz="1400" i="0" dirty="0">
              <a:solidFill>
                <a:schemeClr val="dk1"/>
              </a:solidFill>
              <a:latin typeface="Noto Sans Symbols"/>
              <a:ea typeface="Noto Sans Symbols"/>
              <a:cs typeface="Noto Sans Symbols"/>
              <a:sym typeface="Noto Sans Symbols"/>
            </a:endParaRPr>
          </a:p>
          <a:p>
            <a:pPr marL="68580" lvl="0" indent="-88900" algn="l" rtl="0">
              <a:lnSpc>
                <a:spcPct val="90000"/>
              </a:lnSpc>
              <a:spcBef>
                <a:spcPts val="150"/>
              </a:spcBef>
              <a:spcAft>
                <a:spcPts val="0"/>
              </a:spcAft>
              <a:buClr>
                <a:schemeClr val="dk1"/>
              </a:buClr>
              <a:buSzPts val="1400"/>
              <a:buFont typeface="Arial"/>
              <a:buChar char="•"/>
            </a:pPr>
            <a:r>
              <a:rPr lang="it-IT" sz="1400" i="0" dirty="0">
                <a:solidFill>
                  <a:schemeClr val="dk1"/>
                </a:solidFill>
                <a:latin typeface="Noto Sans Symbols"/>
                <a:ea typeface="Noto Sans Symbols"/>
                <a:cs typeface="Noto Sans Symbols"/>
                <a:sym typeface="Noto Sans Symbols"/>
              </a:rPr>
              <a:t>Bassa partecipazione degli adulti alle iniziative di istruzione e formazione (6,6% mentre la media europea è al 9,3%).</a:t>
            </a:r>
            <a:endParaRPr dirty="0"/>
          </a:p>
        </p:txBody>
      </p:sp>
      <p:sp>
        <p:nvSpPr>
          <p:cNvPr id="131" name="Google Shape;131;p6"/>
          <p:cNvSpPr txBox="1"/>
          <p:nvPr/>
        </p:nvSpPr>
        <p:spPr>
          <a:xfrm>
            <a:off x="974471" y="671093"/>
            <a:ext cx="6741197" cy="576064"/>
          </a:xfrm>
          <a:prstGeom prst="rect">
            <a:avLst/>
          </a:prstGeom>
          <a:noFill/>
          <a:ln>
            <a:noFill/>
          </a:ln>
        </p:spPr>
        <p:txBody>
          <a:bodyPr spcFirstLastPara="1" wrap="square" lIns="91425" tIns="91425" rIns="91425" bIns="91425" anchor="b" anchorCtr="0">
            <a:noAutofit/>
          </a:bodyPr>
          <a:lstStyle/>
          <a:p>
            <a:pPr marL="0" marR="0" lvl="0" indent="0" algn="ctr" rtl="0">
              <a:lnSpc>
                <a:spcPct val="100000"/>
              </a:lnSpc>
              <a:spcBef>
                <a:spcPts val="0"/>
              </a:spcBef>
              <a:spcAft>
                <a:spcPts val="0"/>
              </a:spcAft>
              <a:buClr>
                <a:srgbClr val="000000"/>
              </a:buClr>
              <a:buSzPts val="2000"/>
              <a:buFont typeface="Arial"/>
              <a:buNone/>
            </a:pPr>
            <a:r>
              <a:rPr lang="it-IT" sz="2000" b="0" i="0" u="none" strike="noStrike" cap="none" dirty="0">
                <a:solidFill>
                  <a:srgbClr val="000000"/>
                </a:solidFill>
                <a:latin typeface="Twentieth Century"/>
                <a:ea typeface="Twentieth Century"/>
                <a:cs typeface="Twentieth Century"/>
                <a:sym typeface="Twentieth Century"/>
              </a:rPr>
              <a:t>ALCUNE QUESTIONI SEMPRE APERTE</a:t>
            </a:r>
            <a:endParaRPr sz="2000" b="0" i="0" u="none" strike="noStrike" cap="none" dirty="0">
              <a:solidFill>
                <a:srgbClr val="000000"/>
              </a:solidFill>
              <a:latin typeface="Twentieth Century"/>
              <a:ea typeface="Twentieth Century"/>
              <a:cs typeface="Twentieth Century"/>
              <a:sym typeface="Twentieth Century"/>
            </a:endParaRPr>
          </a:p>
        </p:txBody>
      </p:sp>
      <p:pic>
        <p:nvPicPr>
          <p:cNvPr id="132" name="Google Shape;132;p6" descr="Death_to_stock_photography_Vibrant-(10-of-10).jpg"/>
          <p:cNvPicPr preferRelativeResize="0"/>
          <p:nvPr/>
        </p:nvPicPr>
        <p:blipFill rotWithShape="1">
          <a:blip r:embed="rId3">
            <a:alphaModFix/>
          </a:blip>
          <a:srcRect/>
          <a:stretch/>
        </p:blipFill>
        <p:spPr>
          <a:xfrm rot="122685">
            <a:off x="6837316" y="452672"/>
            <a:ext cx="1611472" cy="1588970"/>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36"/>
        <p:cNvGrpSpPr/>
        <p:nvPr/>
      </p:nvGrpSpPr>
      <p:grpSpPr>
        <a:xfrm>
          <a:off x="0" y="0"/>
          <a:ext cx="0" cy="0"/>
          <a:chOff x="0" y="0"/>
          <a:chExt cx="0" cy="0"/>
        </a:xfrm>
      </p:grpSpPr>
      <p:sp>
        <p:nvSpPr>
          <p:cNvPr id="137" name="Google Shape;137;p7"/>
          <p:cNvSpPr txBox="1">
            <a:spLocks noGrp="1"/>
          </p:cNvSpPr>
          <p:nvPr>
            <p:ph type="title"/>
          </p:nvPr>
        </p:nvSpPr>
        <p:spPr>
          <a:xfrm>
            <a:off x="824597" y="619123"/>
            <a:ext cx="7290054" cy="1124712"/>
          </a:xfrm>
          <a:prstGeom prst="rect">
            <a:avLst/>
          </a:prstGeom>
          <a:noFill/>
          <a:ln>
            <a:noFill/>
          </a:ln>
        </p:spPr>
        <p:txBody>
          <a:bodyPr spcFirstLastPara="1" wrap="square" lIns="91425" tIns="45700" rIns="91425" bIns="45700" anchor="ctr" anchorCtr="0">
            <a:normAutofit/>
          </a:bodyPr>
          <a:lstStyle/>
          <a:p>
            <a:pPr marL="0" lvl="0" indent="0" algn="ctr" rtl="0">
              <a:lnSpc>
                <a:spcPct val="80000"/>
              </a:lnSpc>
              <a:spcBef>
                <a:spcPts val="0"/>
              </a:spcBef>
              <a:spcAft>
                <a:spcPts val="0"/>
              </a:spcAft>
              <a:buClr>
                <a:srgbClr val="000000"/>
              </a:buClr>
              <a:buSzPts val="2000"/>
              <a:buFont typeface="Twentieth Century"/>
              <a:buNone/>
            </a:pPr>
            <a:r>
              <a:rPr lang="it-IT" sz="2000" dirty="0">
                <a:solidFill>
                  <a:srgbClr val="000000"/>
                </a:solidFill>
                <a:latin typeface="Twentieth Century"/>
                <a:ea typeface="Twentieth Century"/>
                <a:cs typeface="Twentieth Century"/>
                <a:sym typeface="Twentieth Century"/>
              </a:rPr>
              <a:t>LE NUOVE SFIDE</a:t>
            </a:r>
            <a:br>
              <a:rPr lang="it-IT" sz="4000" cap="none" dirty="0">
                <a:solidFill>
                  <a:srgbClr val="000000"/>
                </a:solidFill>
                <a:latin typeface="Twentieth Century"/>
                <a:ea typeface="Twentieth Century"/>
                <a:cs typeface="Twentieth Century"/>
                <a:sym typeface="Twentieth Century"/>
              </a:rPr>
            </a:br>
            <a:endParaRPr dirty="0"/>
          </a:p>
        </p:txBody>
      </p:sp>
      <p:graphicFrame>
        <p:nvGraphicFramePr>
          <p:cNvPr id="138" name="Google Shape;138;p7"/>
          <p:cNvGraphicFramePr/>
          <p:nvPr>
            <p:extLst>
              <p:ext uri="{D42A27DB-BD31-4B8C-83A1-F6EECF244321}">
                <p14:modId xmlns:p14="http://schemas.microsoft.com/office/powerpoint/2010/main" val="664980013"/>
              </p:ext>
            </p:extLst>
          </p:nvPr>
        </p:nvGraphicFramePr>
        <p:xfrm>
          <a:off x="620946" y="1460823"/>
          <a:ext cx="8067875" cy="3426150"/>
        </p:xfrm>
        <a:graphic>
          <a:graphicData uri="http://schemas.openxmlformats.org/drawingml/2006/table">
            <a:tbl>
              <a:tblPr firstRow="1" bandRow="1">
                <a:noFill/>
                <a:tableStyleId>{693741ED-99B9-4166-B5FE-8C8F0C11C641}</a:tableStyleId>
              </a:tblPr>
              <a:tblGrid>
                <a:gridCol w="2812625">
                  <a:extLst>
                    <a:ext uri="{9D8B030D-6E8A-4147-A177-3AD203B41FA5}">
                      <a16:colId xmlns:a16="http://schemas.microsoft.com/office/drawing/2014/main" val="20000"/>
                    </a:ext>
                  </a:extLst>
                </a:gridCol>
                <a:gridCol w="2713950">
                  <a:extLst>
                    <a:ext uri="{9D8B030D-6E8A-4147-A177-3AD203B41FA5}">
                      <a16:colId xmlns:a16="http://schemas.microsoft.com/office/drawing/2014/main" val="20001"/>
                    </a:ext>
                  </a:extLst>
                </a:gridCol>
                <a:gridCol w="2541300">
                  <a:extLst>
                    <a:ext uri="{9D8B030D-6E8A-4147-A177-3AD203B41FA5}">
                      <a16:colId xmlns:a16="http://schemas.microsoft.com/office/drawing/2014/main" val="20002"/>
                    </a:ext>
                  </a:extLst>
                </a:gridCol>
              </a:tblGrid>
              <a:tr h="3426150">
                <a:tc>
                  <a:txBody>
                    <a:bodyPr/>
                    <a:lstStyle/>
                    <a:p>
                      <a:pPr marL="457200" marR="0" lvl="0" indent="-304800" algn="just" rtl="0">
                        <a:spcBef>
                          <a:spcPts val="0"/>
                        </a:spcBef>
                        <a:spcAft>
                          <a:spcPts val="0"/>
                        </a:spcAft>
                        <a:buClr>
                          <a:schemeClr val="dk1"/>
                        </a:buClr>
                        <a:buSzPts val="1200"/>
                        <a:buFont typeface="Noto Sans Symbols"/>
                        <a:buChar char="●"/>
                      </a:pPr>
                      <a:r>
                        <a:rPr lang="it-IT" sz="1200" b="0" u="none" strike="noStrike" cap="none">
                          <a:solidFill>
                            <a:schemeClr val="dk1"/>
                          </a:solidFill>
                          <a:latin typeface="Noto Sans Symbols"/>
                          <a:ea typeface="Noto Sans Symbols"/>
                          <a:cs typeface="Noto Sans Symbols"/>
                          <a:sym typeface="Noto Sans Symbols"/>
                        </a:rPr>
                        <a:t>Favorire  l’innalzamento dei livelli di istruzione e formazione degli adulti (§ indagini IALS 2000, ALL 2006, PIACC 2011-2012).</a:t>
                      </a:r>
                      <a:endParaRPr>
                        <a:latin typeface="Noto Sans Symbols"/>
                        <a:ea typeface="Noto Sans Symbols"/>
                        <a:cs typeface="Noto Sans Symbols"/>
                        <a:sym typeface="Noto Sans Symbols"/>
                      </a:endParaRPr>
                    </a:p>
                    <a:p>
                      <a:pPr marL="457200" marR="0" lvl="0" indent="0" algn="just" rtl="0">
                        <a:spcBef>
                          <a:spcPts val="0"/>
                        </a:spcBef>
                        <a:spcAft>
                          <a:spcPts val="0"/>
                        </a:spcAft>
                        <a:buNone/>
                      </a:pPr>
                      <a:r>
                        <a:rPr lang="it-IT" sz="1200" b="0" u="none" strike="noStrike" cap="none">
                          <a:solidFill>
                            <a:schemeClr val="dk1"/>
                          </a:solidFill>
                          <a:latin typeface="Noto Sans Symbols"/>
                          <a:ea typeface="Noto Sans Symbols"/>
                          <a:cs typeface="Noto Sans Symbols"/>
                          <a:sym typeface="Noto Sans Symbols"/>
                        </a:rPr>
                        <a:t>In Italia oltre 28 milioni di cittadini adulti sono in possesso, al massimo, di un titolo di studio conclusivo del primo ciclo di istruzione e oltre l’80% della popolazione adulta non raggiunge il livello 3, ovvero “il livello necessario per garantire il pieno inserimento nella società della conoscenza” (Beck, 2000: le biografie a rischio; Colosio, 2015). </a:t>
                      </a:r>
                      <a:endParaRPr sz="1200" b="0" u="none" strike="noStrike" cap="none">
                        <a:latin typeface="Noto Sans Symbols"/>
                        <a:ea typeface="Noto Sans Symbols"/>
                        <a:cs typeface="Noto Sans Symbols"/>
                        <a:sym typeface="Noto Sans Symbols"/>
                      </a:endParaRPr>
                    </a:p>
                  </a:txBody>
                  <a:tcPr marL="91450" marR="91450" marT="45725" marB="45725">
                    <a:lnL w="12700" cap="flat" cmpd="sng">
                      <a:solidFill>
                        <a:schemeClr val="accent1"/>
                      </a:solidFill>
                      <a:prstDash val="solid"/>
                      <a:round/>
                      <a:headEnd type="none" w="sm" len="sm"/>
                      <a:tailEnd type="none" w="sm" len="sm"/>
                    </a:lnL>
                    <a:lnR w="12700" cap="flat" cmpd="sng">
                      <a:solidFill>
                        <a:schemeClr val="accent1"/>
                      </a:solidFill>
                      <a:prstDash val="solid"/>
                      <a:round/>
                      <a:headEnd type="none" w="sm" len="sm"/>
                      <a:tailEnd type="none" w="sm" len="sm"/>
                    </a:lnR>
                    <a:lnT w="12700" cap="flat" cmpd="sng">
                      <a:solidFill>
                        <a:schemeClr val="accent1"/>
                      </a:solidFill>
                      <a:prstDash val="solid"/>
                      <a:round/>
                      <a:headEnd type="none" w="sm" len="sm"/>
                      <a:tailEnd type="none" w="sm" len="sm"/>
                    </a:lnT>
                    <a:lnB w="25400" cap="flat" cmpd="sng">
                      <a:solidFill>
                        <a:schemeClr val="accent1"/>
                      </a:solidFill>
                      <a:prstDash val="solid"/>
                      <a:round/>
                      <a:headEnd type="none" w="sm" len="sm"/>
                      <a:tailEnd type="none" w="sm" len="sm"/>
                    </a:lnB>
                  </a:tcPr>
                </a:tc>
                <a:tc>
                  <a:txBody>
                    <a:bodyPr/>
                    <a:lstStyle/>
                    <a:p>
                      <a:pPr marL="457200" marR="0" lvl="0" indent="-304800" algn="just" rtl="0">
                        <a:spcBef>
                          <a:spcPts val="0"/>
                        </a:spcBef>
                        <a:spcAft>
                          <a:spcPts val="0"/>
                        </a:spcAft>
                        <a:buClr>
                          <a:schemeClr val="dk1"/>
                        </a:buClr>
                        <a:buSzPts val="1200"/>
                        <a:buFont typeface="Noto Sans Symbols"/>
                        <a:buChar char="●"/>
                      </a:pPr>
                      <a:r>
                        <a:rPr lang="it-IT" sz="1200" b="0" u="none" strike="noStrike" cap="none" dirty="0">
                          <a:solidFill>
                            <a:schemeClr val="dk1"/>
                          </a:solidFill>
                          <a:latin typeface="Noto Sans Symbols"/>
                          <a:ea typeface="Noto Sans Symbols"/>
                          <a:cs typeface="Noto Sans Symbols"/>
                          <a:sym typeface="Noto Sans Symbols"/>
                        </a:rPr>
                        <a:t>Rispondere alla richiesta di aggiornamento delle competenze professionali.</a:t>
                      </a:r>
                      <a:endParaRPr dirty="0">
                        <a:latin typeface="Noto Sans Symbols"/>
                        <a:ea typeface="Noto Sans Symbols"/>
                        <a:cs typeface="Noto Sans Symbols"/>
                        <a:sym typeface="Noto Sans Symbols"/>
                      </a:endParaRPr>
                    </a:p>
                    <a:p>
                      <a:pPr marL="457200" marR="0" lvl="0" indent="-304800" algn="just" rtl="0">
                        <a:spcBef>
                          <a:spcPts val="0"/>
                        </a:spcBef>
                        <a:spcAft>
                          <a:spcPts val="0"/>
                        </a:spcAft>
                        <a:buClr>
                          <a:schemeClr val="dk1"/>
                        </a:buClr>
                        <a:buSzPts val="1200"/>
                        <a:buFont typeface="Noto Sans Symbols"/>
                        <a:buChar char="●"/>
                      </a:pPr>
                      <a:r>
                        <a:rPr lang="it-IT" sz="1200" b="0" u="none" strike="noStrike" cap="none" dirty="0">
                          <a:solidFill>
                            <a:schemeClr val="dk1"/>
                          </a:solidFill>
                          <a:latin typeface="Noto Sans Symbols"/>
                          <a:ea typeface="Noto Sans Symbols"/>
                          <a:cs typeface="Noto Sans Symbols"/>
                          <a:sym typeface="Noto Sans Symbols"/>
                        </a:rPr>
                        <a:t>Favorire e sostenere la domanda inespressa (NEET). </a:t>
                      </a:r>
                      <a:endParaRPr dirty="0">
                        <a:latin typeface="Noto Sans Symbols"/>
                        <a:ea typeface="Noto Sans Symbols"/>
                        <a:cs typeface="Noto Sans Symbols"/>
                        <a:sym typeface="Noto Sans Symbols"/>
                      </a:endParaRPr>
                    </a:p>
                    <a:p>
                      <a:pPr marL="457200" marR="0" lvl="0" indent="-304800" algn="just" rtl="0">
                        <a:spcBef>
                          <a:spcPts val="0"/>
                        </a:spcBef>
                        <a:spcAft>
                          <a:spcPts val="0"/>
                        </a:spcAft>
                        <a:buClr>
                          <a:schemeClr val="dk1"/>
                        </a:buClr>
                        <a:buSzPts val="1200"/>
                        <a:buFont typeface="Noto Sans Symbols"/>
                        <a:buChar char="●"/>
                      </a:pPr>
                      <a:r>
                        <a:rPr lang="it-IT" sz="1200" b="0" u="none" strike="noStrike" cap="none" dirty="0">
                          <a:solidFill>
                            <a:schemeClr val="dk1"/>
                          </a:solidFill>
                          <a:latin typeface="Noto Sans Symbols"/>
                          <a:ea typeface="Noto Sans Symbols"/>
                          <a:cs typeface="Noto Sans Symbols"/>
                          <a:sym typeface="Noto Sans Symbols"/>
                        </a:rPr>
                        <a:t>Corrispondere ai fabbisogni formativi espressi dalle filiere produttive del territorio.</a:t>
                      </a:r>
                      <a:endParaRPr sz="1200" b="0" u="none" strike="noStrike" cap="none" dirty="0">
                        <a:solidFill>
                          <a:schemeClr val="dk1"/>
                        </a:solidFill>
                        <a:latin typeface="Noto Sans Symbols"/>
                        <a:ea typeface="Noto Sans Symbols"/>
                        <a:cs typeface="Noto Sans Symbols"/>
                        <a:sym typeface="Noto Sans Symbols"/>
                      </a:endParaRPr>
                    </a:p>
                    <a:p>
                      <a:pPr marL="457200" lvl="0" indent="-304800" algn="just" rtl="0">
                        <a:spcBef>
                          <a:spcPts val="0"/>
                        </a:spcBef>
                        <a:spcAft>
                          <a:spcPts val="0"/>
                        </a:spcAft>
                        <a:buSzPts val="1200"/>
                        <a:buFont typeface="Noto Sans Symbols"/>
                        <a:buChar char="●"/>
                      </a:pPr>
                      <a:r>
                        <a:rPr lang="it-IT" sz="1200" b="0" i="0" u="none" strike="noStrike" cap="none" dirty="0">
                          <a:solidFill>
                            <a:schemeClr val="dk1"/>
                          </a:solidFill>
                          <a:latin typeface="Noto Sans Symbols"/>
                          <a:ea typeface="Ubuntu"/>
                          <a:cs typeface="Ubuntu"/>
                          <a:sym typeface="Ubuntu"/>
                        </a:rPr>
                        <a:t>Rendere gli individui sempre più consapevoli della realtà ed autonomi nella scelta.</a:t>
                      </a:r>
                      <a:endParaRPr sz="1200" b="0" i="0" u="none" strike="noStrike" cap="none" dirty="0">
                        <a:solidFill>
                          <a:schemeClr val="dk1"/>
                        </a:solidFill>
                        <a:latin typeface="Noto Sans Symbols"/>
                        <a:ea typeface="Noto Sans Symbols"/>
                        <a:cs typeface="Noto Sans Symbols"/>
                        <a:sym typeface="Noto Sans Symbols"/>
                      </a:endParaRPr>
                    </a:p>
                    <a:p>
                      <a:pPr marL="0" marR="0" lvl="0" indent="0" algn="just" rtl="0">
                        <a:spcBef>
                          <a:spcPts val="0"/>
                        </a:spcBef>
                        <a:spcAft>
                          <a:spcPts val="0"/>
                        </a:spcAft>
                        <a:buClr>
                          <a:schemeClr val="dk1"/>
                        </a:buClr>
                        <a:buSzPts val="1200"/>
                        <a:buFont typeface="Twentieth Century"/>
                        <a:buNone/>
                      </a:pPr>
                      <a:endParaRPr sz="1200" b="0" u="none" strike="noStrike" cap="none" dirty="0">
                        <a:solidFill>
                          <a:schemeClr val="dk1"/>
                        </a:solidFill>
                        <a:latin typeface="Noto Sans Symbols"/>
                        <a:ea typeface="Noto Sans Symbols"/>
                        <a:cs typeface="Noto Sans Symbols"/>
                        <a:sym typeface="Noto Sans Symbols"/>
                      </a:endParaRPr>
                    </a:p>
                  </a:txBody>
                  <a:tcPr marL="91450" marR="91450" marT="45725" marB="45725">
                    <a:lnL w="12700" cap="flat" cmpd="sng">
                      <a:solidFill>
                        <a:schemeClr val="accent1"/>
                      </a:solidFill>
                      <a:prstDash val="solid"/>
                      <a:round/>
                      <a:headEnd type="none" w="sm" len="sm"/>
                      <a:tailEnd type="none" w="sm" len="sm"/>
                    </a:lnL>
                    <a:lnR w="12700" cap="flat" cmpd="sng">
                      <a:solidFill>
                        <a:schemeClr val="accent1"/>
                      </a:solidFill>
                      <a:prstDash val="solid"/>
                      <a:round/>
                      <a:headEnd type="none" w="sm" len="sm"/>
                      <a:tailEnd type="none" w="sm" len="sm"/>
                    </a:lnR>
                    <a:lnT w="12700" cap="flat" cmpd="sng">
                      <a:solidFill>
                        <a:schemeClr val="accent1"/>
                      </a:solidFill>
                      <a:prstDash val="solid"/>
                      <a:round/>
                      <a:headEnd type="none" w="sm" len="sm"/>
                      <a:tailEnd type="none" w="sm" len="sm"/>
                    </a:lnT>
                    <a:lnB w="25400" cap="flat" cmpd="sng">
                      <a:solidFill>
                        <a:schemeClr val="accent1"/>
                      </a:solidFill>
                      <a:prstDash val="solid"/>
                      <a:round/>
                      <a:headEnd type="none" w="sm" len="sm"/>
                      <a:tailEnd type="none" w="sm" len="sm"/>
                    </a:lnB>
                  </a:tcPr>
                </a:tc>
                <a:tc>
                  <a:txBody>
                    <a:bodyPr/>
                    <a:lstStyle/>
                    <a:p>
                      <a:pPr marL="457200" marR="0" lvl="0" indent="-304800" algn="just" rtl="0">
                        <a:spcBef>
                          <a:spcPts val="0"/>
                        </a:spcBef>
                        <a:spcAft>
                          <a:spcPts val="0"/>
                        </a:spcAft>
                        <a:buClr>
                          <a:schemeClr val="dk1"/>
                        </a:buClr>
                        <a:buSzPts val="1200"/>
                        <a:buFont typeface="Noto Sans Symbols"/>
                        <a:buChar char="●"/>
                      </a:pPr>
                      <a:r>
                        <a:rPr lang="it-IT" sz="1200" b="0" u="none" strike="noStrike" cap="none" dirty="0">
                          <a:solidFill>
                            <a:schemeClr val="dk1"/>
                          </a:solidFill>
                          <a:latin typeface="Noto Sans Symbols"/>
                          <a:ea typeface="Noto Sans Symbols"/>
                          <a:cs typeface="Noto Sans Symbols"/>
                          <a:sym typeface="Noto Sans Symbols"/>
                        </a:rPr>
                        <a:t>Favorire la messa in trasparenza del  capitale umano</a:t>
                      </a:r>
                      <a:r>
                        <a:rPr lang="it-IT" sz="1200" b="0" dirty="0">
                          <a:latin typeface="Noto Sans Symbols"/>
                          <a:ea typeface="Noto Sans Symbols"/>
                          <a:cs typeface="Noto Sans Symbols"/>
                          <a:sym typeface="Noto Sans Symbols"/>
                        </a:rPr>
                        <a:t> </a:t>
                      </a:r>
                      <a:r>
                        <a:rPr lang="it-IT" sz="1200" b="0" u="none" strike="noStrike" cap="none" dirty="0">
                          <a:solidFill>
                            <a:schemeClr val="dk1"/>
                          </a:solidFill>
                          <a:latin typeface="Noto Sans Symbols"/>
                          <a:ea typeface="Noto Sans Symbols"/>
                          <a:cs typeface="Noto Sans Symbols"/>
                          <a:sym typeface="Noto Sans Symbols"/>
                        </a:rPr>
                        <a:t>rappresentato dai “saperi sommersi” degli adulti che acquisiscono  </a:t>
                      </a:r>
                      <a:r>
                        <a:rPr lang="it-IT" sz="1200" b="0" dirty="0">
                          <a:latin typeface="Noto Sans Symbols"/>
                          <a:ea typeface="Noto Sans Symbols"/>
                          <a:cs typeface="Noto Sans Symbols"/>
                          <a:sym typeface="Noto Sans Symbols"/>
                        </a:rPr>
                        <a:t>c</a:t>
                      </a:r>
                      <a:r>
                        <a:rPr lang="it-IT" sz="1200" b="0" u="none" strike="noStrike" cap="none" dirty="0">
                          <a:solidFill>
                            <a:schemeClr val="dk1"/>
                          </a:solidFill>
                          <a:latin typeface="Noto Sans Symbols"/>
                          <a:ea typeface="Noto Sans Symbols"/>
                          <a:cs typeface="Noto Sans Symbols"/>
                          <a:sym typeface="Noto Sans Symbols"/>
                        </a:rPr>
                        <a:t>ompetenze a vario titolo nel corso della loro vita.</a:t>
                      </a:r>
                      <a:endParaRPr dirty="0">
                        <a:latin typeface="Noto Sans Symbols"/>
                        <a:ea typeface="Noto Sans Symbols"/>
                        <a:cs typeface="Noto Sans Symbols"/>
                        <a:sym typeface="Noto Sans Symbols"/>
                      </a:endParaRPr>
                    </a:p>
                    <a:p>
                      <a:pPr marL="0" marR="0" lvl="0" indent="0" algn="just" rtl="0">
                        <a:spcBef>
                          <a:spcPts val="0"/>
                        </a:spcBef>
                        <a:spcAft>
                          <a:spcPts val="0"/>
                        </a:spcAft>
                        <a:buClr>
                          <a:schemeClr val="dk1"/>
                        </a:buClr>
                        <a:buSzPts val="1200"/>
                        <a:buFont typeface="Twentieth Century"/>
                        <a:buNone/>
                      </a:pPr>
                      <a:endParaRPr sz="1200" b="0" u="none" strike="noStrike" cap="none" dirty="0">
                        <a:solidFill>
                          <a:schemeClr val="dk1"/>
                        </a:solidFill>
                        <a:latin typeface="Noto Sans Symbols"/>
                        <a:ea typeface="Noto Sans Symbols"/>
                        <a:cs typeface="Noto Sans Symbols"/>
                        <a:sym typeface="Noto Sans Symbols"/>
                      </a:endParaRPr>
                    </a:p>
                  </a:txBody>
                  <a:tcPr marL="91450" marR="91450" marT="45725" marB="45725">
                    <a:lnL w="12700" cap="flat" cmpd="sng">
                      <a:solidFill>
                        <a:schemeClr val="accent1"/>
                      </a:solidFill>
                      <a:prstDash val="solid"/>
                      <a:round/>
                      <a:headEnd type="none" w="sm" len="sm"/>
                      <a:tailEnd type="none" w="sm" len="sm"/>
                    </a:lnL>
                    <a:lnR w="12700" cap="flat" cmpd="sng">
                      <a:solidFill>
                        <a:schemeClr val="accent1"/>
                      </a:solidFill>
                      <a:prstDash val="solid"/>
                      <a:round/>
                      <a:headEnd type="none" w="sm" len="sm"/>
                      <a:tailEnd type="none" w="sm" len="sm"/>
                    </a:lnR>
                    <a:lnT w="12700" cap="flat" cmpd="sng">
                      <a:solidFill>
                        <a:schemeClr val="accent1"/>
                      </a:solidFill>
                      <a:prstDash val="solid"/>
                      <a:round/>
                      <a:headEnd type="none" w="sm" len="sm"/>
                      <a:tailEnd type="none" w="sm" len="sm"/>
                    </a:lnT>
                    <a:lnB w="25400" cap="flat" cmpd="sng">
                      <a:solidFill>
                        <a:schemeClr val="accent1"/>
                      </a:solidFill>
                      <a:prstDash val="solid"/>
                      <a:round/>
                      <a:headEnd type="none" w="sm" len="sm"/>
                      <a:tailEnd type="none" w="sm" len="sm"/>
                    </a:lnB>
                  </a:tcPr>
                </a:tc>
                <a:extLst>
                  <a:ext uri="{0D108BD9-81ED-4DB2-BD59-A6C34878D82A}">
                    <a16:rowId xmlns:a16="http://schemas.microsoft.com/office/drawing/2014/main" val="10000"/>
                  </a:ext>
                </a:extLst>
              </a:tr>
            </a:tbl>
          </a:graphicData>
        </a:graphic>
      </p:graphicFrame>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42"/>
        <p:cNvGrpSpPr/>
        <p:nvPr/>
      </p:nvGrpSpPr>
      <p:grpSpPr>
        <a:xfrm>
          <a:off x="0" y="0"/>
          <a:ext cx="0" cy="0"/>
          <a:chOff x="0" y="0"/>
          <a:chExt cx="0" cy="0"/>
        </a:xfrm>
      </p:grpSpPr>
      <p:sp>
        <p:nvSpPr>
          <p:cNvPr id="143" name="Google Shape;143;p8"/>
          <p:cNvSpPr txBox="1">
            <a:spLocks noGrp="1"/>
          </p:cNvSpPr>
          <p:nvPr>
            <p:ph type="title"/>
          </p:nvPr>
        </p:nvSpPr>
        <p:spPr>
          <a:xfrm>
            <a:off x="837946" y="709784"/>
            <a:ext cx="7290000" cy="1124700"/>
          </a:xfrm>
          <a:prstGeom prst="rect">
            <a:avLst/>
          </a:prstGeom>
          <a:noFill/>
          <a:ln>
            <a:noFill/>
          </a:ln>
        </p:spPr>
        <p:txBody>
          <a:bodyPr spcFirstLastPara="1" wrap="square" lIns="91425" tIns="45700" rIns="91425" bIns="45700" anchor="ctr" anchorCtr="0">
            <a:normAutofit/>
          </a:bodyPr>
          <a:lstStyle/>
          <a:p>
            <a:pPr marL="0" lvl="0" indent="0" algn="ctr" rtl="0">
              <a:lnSpc>
                <a:spcPct val="80000"/>
              </a:lnSpc>
              <a:spcBef>
                <a:spcPts val="0"/>
              </a:spcBef>
              <a:spcAft>
                <a:spcPts val="0"/>
              </a:spcAft>
              <a:buClr>
                <a:srgbClr val="000000"/>
              </a:buClr>
              <a:buSzPts val="2000"/>
              <a:buFont typeface="Twentieth Century"/>
              <a:buNone/>
            </a:pPr>
            <a:r>
              <a:rPr lang="it-IT" sz="2000" dirty="0">
                <a:solidFill>
                  <a:srgbClr val="000000"/>
                </a:solidFill>
                <a:latin typeface="Twentieth Century"/>
                <a:ea typeface="Twentieth Century"/>
                <a:cs typeface="Twentieth Century"/>
                <a:sym typeface="Twentieth Century"/>
              </a:rPr>
              <a:t>I DIVERSI APPRENDIMENTI</a:t>
            </a:r>
            <a:br>
              <a:rPr lang="it-IT" sz="4000" cap="none" dirty="0">
                <a:solidFill>
                  <a:srgbClr val="000000"/>
                </a:solidFill>
                <a:latin typeface="Twentieth Century"/>
                <a:ea typeface="Twentieth Century"/>
                <a:cs typeface="Twentieth Century"/>
                <a:sym typeface="Twentieth Century"/>
              </a:rPr>
            </a:br>
            <a:endParaRPr dirty="0"/>
          </a:p>
        </p:txBody>
      </p:sp>
      <p:graphicFrame>
        <p:nvGraphicFramePr>
          <p:cNvPr id="144" name="Google Shape;144;p8"/>
          <p:cNvGraphicFramePr/>
          <p:nvPr>
            <p:extLst>
              <p:ext uri="{D42A27DB-BD31-4B8C-83A1-F6EECF244321}">
                <p14:modId xmlns:p14="http://schemas.microsoft.com/office/powerpoint/2010/main" val="2668159197"/>
              </p:ext>
            </p:extLst>
          </p:nvPr>
        </p:nvGraphicFramePr>
        <p:xfrm>
          <a:off x="647422" y="1750606"/>
          <a:ext cx="7410750" cy="2377460"/>
        </p:xfrm>
        <a:graphic>
          <a:graphicData uri="http://schemas.openxmlformats.org/drawingml/2006/table">
            <a:tbl>
              <a:tblPr firstRow="1" bandRow="1">
                <a:noFill/>
                <a:tableStyleId>{56100D0E-752D-4275-B3CD-DBA178063EBE}</a:tableStyleId>
              </a:tblPr>
              <a:tblGrid>
                <a:gridCol w="2470250">
                  <a:extLst>
                    <a:ext uri="{9D8B030D-6E8A-4147-A177-3AD203B41FA5}">
                      <a16:colId xmlns:a16="http://schemas.microsoft.com/office/drawing/2014/main" val="20000"/>
                    </a:ext>
                  </a:extLst>
                </a:gridCol>
                <a:gridCol w="2470250">
                  <a:extLst>
                    <a:ext uri="{9D8B030D-6E8A-4147-A177-3AD203B41FA5}">
                      <a16:colId xmlns:a16="http://schemas.microsoft.com/office/drawing/2014/main" val="20001"/>
                    </a:ext>
                  </a:extLst>
                </a:gridCol>
                <a:gridCol w="2470250">
                  <a:extLst>
                    <a:ext uri="{9D8B030D-6E8A-4147-A177-3AD203B41FA5}">
                      <a16:colId xmlns:a16="http://schemas.microsoft.com/office/drawing/2014/main" val="20002"/>
                    </a:ext>
                  </a:extLst>
                </a:gridCol>
              </a:tblGrid>
              <a:tr h="172000">
                <a:tc>
                  <a:txBody>
                    <a:bodyPr/>
                    <a:lstStyle/>
                    <a:p>
                      <a:pPr marL="0" marR="0" lvl="0" indent="0" algn="ctr" rtl="0">
                        <a:lnSpc>
                          <a:spcPct val="100000"/>
                        </a:lnSpc>
                        <a:spcBef>
                          <a:spcPts val="0"/>
                        </a:spcBef>
                        <a:spcAft>
                          <a:spcPts val="0"/>
                        </a:spcAft>
                        <a:buClr>
                          <a:schemeClr val="dk1"/>
                        </a:buClr>
                        <a:buSzPts val="1200"/>
                        <a:buFont typeface="Twentieth Century"/>
                        <a:buNone/>
                      </a:pPr>
                      <a:r>
                        <a:rPr lang="it-IT" sz="1200" u="none" strike="noStrike" cap="none">
                          <a:solidFill>
                            <a:schemeClr val="dk1"/>
                          </a:solidFill>
                        </a:rPr>
                        <a:t>FORMALE</a:t>
                      </a:r>
                      <a:endParaRPr sz="1350" u="none" strike="noStrike" cap="none">
                        <a:latin typeface="Noto Sans Symbols"/>
                        <a:ea typeface="Noto Sans Symbols"/>
                        <a:cs typeface="Noto Sans Symbols"/>
                        <a:sym typeface="Noto Sans Symbols"/>
                      </a:endParaRPr>
                    </a:p>
                  </a:txBody>
                  <a:tcPr marL="91450" marR="91450" marT="45725" marB="45725"/>
                </a:tc>
                <a:tc>
                  <a:txBody>
                    <a:bodyPr/>
                    <a:lstStyle/>
                    <a:p>
                      <a:pPr marL="0" marR="0" lvl="0" indent="0" algn="ctr" rtl="0">
                        <a:lnSpc>
                          <a:spcPct val="100000"/>
                        </a:lnSpc>
                        <a:spcBef>
                          <a:spcPts val="0"/>
                        </a:spcBef>
                        <a:spcAft>
                          <a:spcPts val="0"/>
                        </a:spcAft>
                        <a:buClr>
                          <a:schemeClr val="dk1"/>
                        </a:buClr>
                        <a:buSzPts val="1200"/>
                        <a:buFont typeface="Twentieth Century"/>
                        <a:buNone/>
                      </a:pPr>
                      <a:r>
                        <a:rPr lang="it-IT" sz="1200" u="none" strike="noStrike" cap="none">
                          <a:solidFill>
                            <a:schemeClr val="dk1"/>
                          </a:solidFill>
                        </a:rPr>
                        <a:t>INFORMALE</a:t>
                      </a:r>
                      <a:endParaRPr sz="1350" u="none" strike="noStrike" cap="none">
                        <a:latin typeface="Noto Sans Symbols"/>
                        <a:ea typeface="Noto Sans Symbols"/>
                        <a:cs typeface="Noto Sans Symbols"/>
                        <a:sym typeface="Noto Sans Symbols"/>
                      </a:endParaRPr>
                    </a:p>
                  </a:txBody>
                  <a:tcPr marL="91450" marR="91450" marT="45725" marB="45725"/>
                </a:tc>
                <a:tc>
                  <a:txBody>
                    <a:bodyPr/>
                    <a:lstStyle/>
                    <a:p>
                      <a:pPr marL="0" marR="0" lvl="0" indent="0" algn="ctr" rtl="0">
                        <a:lnSpc>
                          <a:spcPct val="100000"/>
                        </a:lnSpc>
                        <a:spcBef>
                          <a:spcPts val="0"/>
                        </a:spcBef>
                        <a:spcAft>
                          <a:spcPts val="0"/>
                        </a:spcAft>
                        <a:buClr>
                          <a:schemeClr val="dk1"/>
                        </a:buClr>
                        <a:buSzPts val="1200"/>
                        <a:buFont typeface="Twentieth Century"/>
                        <a:buNone/>
                      </a:pPr>
                      <a:r>
                        <a:rPr lang="it-IT" sz="1200" u="none" strike="noStrike" cap="none">
                          <a:solidFill>
                            <a:schemeClr val="dk1"/>
                          </a:solidFill>
                        </a:rPr>
                        <a:t>NON FORMALE</a:t>
                      </a:r>
                      <a:endParaRPr sz="1350" u="none" strike="noStrike" cap="none">
                        <a:latin typeface="Noto Sans Symbols"/>
                        <a:ea typeface="Noto Sans Symbols"/>
                        <a:cs typeface="Noto Sans Symbols"/>
                        <a:sym typeface="Noto Sans Symbols"/>
                      </a:endParaRPr>
                    </a:p>
                  </a:txBody>
                  <a:tcPr marL="91450" marR="91450" marT="45725" marB="45725"/>
                </a:tc>
                <a:extLst>
                  <a:ext uri="{0D108BD9-81ED-4DB2-BD59-A6C34878D82A}">
                    <a16:rowId xmlns:a16="http://schemas.microsoft.com/office/drawing/2014/main" val="10000"/>
                  </a:ext>
                </a:extLst>
              </a:tr>
              <a:tr h="370850">
                <a:tc>
                  <a:txBody>
                    <a:bodyPr/>
                    <a:lstStyle/>
                    <a:p>
                      <a:pPr marL="0" marR="0" lvl="0" indent="0" algn="just" rtl="0">
                        <a:spcBef>
                          <a:spcPts val="0"/>
                        </a:spcBef>
                        <a:spcAft>
                          <a:spcPts val="0"/>
                        </a:spcAft>
                        <a:buClr>
                          <a:srgbClr val="FFFFFF"/>
                        </a:buClr>
                        <a:buSzPts val="1100"/>
                        <a:buFont typeface="Twentieth Century"/>
                        <a:buNone/>
                      </a:pPr>
                      <a:r>
                        <a:rPr lang="it-IT" sz="1100" u="none" strike="noStrike" cap="none">
                          <a:solidFill>
                            <a:schemeClr val="dk1"/>
                          </a:solidFill>
                          <a:latin typeface="Calibri" panose="020F0502020204030204" pitchFamily="34" charset="0"/>
                          <a:ea typeface="Noto Sans Symbols"/>
                          <a:cs typeface="Calibri" panose="020F0502020204030204" pitchFamily="34" charset="0"/>
                          <a:sym typeface="Noto Sans Symbols"/>
                        </a:rPr>
                        <a:t>Apprendimento che si attua nel</a:t>
                      </a:r>
                      <a:endParaRPr>
                        <a:latin typeface="Calibri" panose="020F0502020204030204" pitchFamily="34" charset="0"/>
                        <a:ea typeface="Noto Sans Symbols"/>
                        <a:cs typeface="Calibri" panose="020F0502020204030204" pitchFamily="34" charset="0"/>
                        <a:sym typeface="Noto Sans Symbols"/>
                      </a:endParaRPr>
                    </a:p>
                    <a:p>
                      <a:pPr marL="0" marR="0" lvl="0" indent="0" algn="just" rtl="0">
                        <a:spcBef>
                          <a:spcPts val="0"/>
                        </a:spcBef>
                        <a:spcAft>
                          <a:spcPts val="0"/>
                        </a:spcAft>
                        <a:buClr>
                          <a:srgbClr val="FFFFFF"/>
                        </a:buClr>
                        <a:buSzPts val="1100"/>
                        <a:buFont typeface="Twentieth Century"/>
                        <a:buNone/>
                      </a:pPr>
                      <a:r>
                        <a:rPr lang="it-IT" sz="1100" u="none" strike="noStrike" cap="none">
                          <a:solidFill>
                            <a:schemeClr val="dk1"/>
                          </a:solidFill>
                          <a:latin typeface="Calibri" panose="020F0502020204030204" pitchFamily="34" charset="0"/>
                          <a:ea typeface="Noto Sans Symbols"/>
                          <a:cs typeface="Calibri" panose="020F0502020204030204" pitchFamily="34" charset="0"/>
                          <a:sym typeface="Noto Sans Symbols"/>
                        </a:rPr>
                        <a:t>sistema di istruzione e formazione e nelle università e che si conclude con il conseguimento di un titolo di studio o di una qualifica o diploma professionale.</a:t>
                      </a:r>
                      <a:endParaRPr>
                        <a:latin typeface="Calibri" panose="020F0502020204030204" pitchFamily="34" charset="0"/>
                        <a:ea typeface="Noto Sans Symbols"/>
                        <a:cs typeface="Calibri" panose="020F0502020204030204" pitchFamily="34" charset="0"/>
                        <a:sym typeface="Noto Sans Symbols"/>
                      </a:endParaRPr>
                    </a:p>
                    <a:p>
                      <a:pPr marL="0" marR="0" lvl="0" indent="0" algn="l" rtl="0">
                        <a:spcBef>
                          <a:spcPts val="0"/>
                        </a:spcBef>
                        <a:spcAft>
                          <a:spcPts val="0"/>
                        </a:spcAft>
                        <a:buClr>
                          <a:schemeClr val="dk1"/>
                        </a:buClr>
                        <a:buSzPts val="1100"/>
                        <a:buFont typeface="Twentieth Century"/>
                        <a:buNone/>
                      </a:pPr>
                      <a:r>
                        <a:rPr lang="it-IT" sz="1100" u="none" strike="noStrike" cap="none">
                          <a:solidFill>
                            <a:schemeClr val="dk1"/>
                          </a:solidFill>
                          <a:latin typeface="Calibri" panose="020F0502020204030204" pitchFamily="34" charset="0"/>
                          <a:ea typeface="Noto Sans Symbols"/>
                          <a:cs typeface="Calibri" panose="020F0502020204030204" pitchFamily="34" charset="0"/>
                          <a:sym typeface="Noto Sans Symbols"/>
                        </a:rPr>
                        <a:t>E’ intenzionale.</a:t>
                      </a:r>
                      <a:endParaRPr>
                        <a:latin typeface="Calibri" panose="020F0502020204030204" pitchFamily="34" charset="0"/>
                        <a:ea typeface="Noto Sans Symbols"/>
                        <a:cs typeface="Calibri" panose="020F0502020204030204" pitchFamily="34" charset="0"/>
                        <a:sym typeface="Noto Sans Symbols"/>
                      </a:endParaRPr>
                    </a:p>
                    <a:p>
                      <a:pPr marL="0" marR="0" lvl="0" indent="0" algn="l" rtl="0">
                        <a:spcBef>
                          <a:spcPts val="0"/>
                        </a:spcBef>
                        <a:spcAft>
                          <a:spcPts val="0"/>
                        </a:spcAft>
                        <a:buClr>
                          <a:schemeClr val="dk1"/>
                        </a:buClr>
                        <a:buSzPts val="1100"/>
                        <a:buFont typeface="Twentieth Century"/>
                        <a:buNone/>
                      </a:pPr>
                      <a:r>
                        <a:rPr lang="it-IT" sz="1100" u="none" strike="noStrike" cap="none">
                          <a:solidFill>
                            <a:schemeClr val="dk1"/>
                          </a:solidFill>
                          <a:latin typeface="Calibri" panose="020F0502020204030204" pitchFamily="34" charset="0"/>
                          <a:ea typeface="Noto Sans Symbols"/>
                          <a:cs typeface="Calibri" panose="020F0502020204030204" pitchFamily="34" charset="0"/>
                          <a:sym typeface="Noto Sans Symbols"/>
                        </a:rPr>
                        <a:t>E’ normato.</a:t>
                      </a:r>
                      <a:endParaRPr>
                        <a:latin typeface="Calibri" panose="020F0502020204030204" pitchFamily="34" charset="0"/>
                        <a:ea typeface="Noto Sans Symbols"/>
                        <a:cs typeface="Calibri" panose="020F0502020204030204" pitchFamily="34" charset="0"/>
                        <a:sym typeface="Noto Sans Symbols"/>
                      </a:endParaRPr>
                    </a:p>
                    <a:p>
                      <a:pPr marL="0" marR="0" lvl="0" indent="0" algn="l" rtl="0">
                        <a:spcBef>
                          <a:spcPts val="0"/>
                        </a:spcBef>
                        <a:spcAft>
                          <a:spcPts val="0"/>
                        </a:spcAft>
                        <a:buClr>
                          <a:schemeClr val="dk1"/>
                        </a:buClr>
                        <a:buSzPts val="1100"/>
                        <a:buFont typeface="Twentieth Century"/>
                        <a:buNone/>
                      </a:pPr>
                      <a:r>
                        <a:rPr lang="it-IT" sz="1100" u="none" strike="noStrike" cap="none">
                          <a:solidFill>
                            <a:schemeClr val="dk1"/>
                          </a:solidFill>
                          <a:latin typeface="Calibri" panose="020F0502020204030204" pitchFamily="34" charset="0"/>
                          <a:ea typeface="Noto Sans Symbols"/>
                          <a:cs typeface="Calibri" panose="020F0502020204030204" pitchFamily="34" charset="0"/>
                          <a:sym typeface="Noto Sans Symbols"/>
                        </a:rPr>
                        <a:t>In gran parte è obbligatorio</a:t>
                      </a:r>
                      <a:endParaRPr sz="1100" u="none" strike="noStrike" cap="none">
                        <a:latin typeface="Calibri" panose="020F0502020204030204" pitchFamily="34" charset="0"/>
                        <a:ea typeface="Noto Sans Symbols"/>
                        <a:cs typeface="Calibri" panose="020F0502020204030204" pitchFamily="34" charset="0"/>
                        <a:sym typeface="Noto Sans Symbols"/>
                      </a:endParaRPr>
                    </a:p>
                  </a:txBody>
                  <a:tcPr marL="91450" marR="91450" marT="45725" marB="45725"/>
                </a:tc>
                <a:tc>
                  <a:txBody>
                    <a:bodyPr/>
                    <a:lstStyle/>
                    <a:p>
                      <a:pPr marL="0" marR="0" lvl="0" indent="0" algn="just" rtl="0">
                        <a:spcBef>
                          <a:spcPts val="0"/>
                        </a:spcBef>
                        <a:spcAft>
                          <a:spcPts val="0"/>
                        </a:spcAft>
                        <a:buClr>
                          <a:srgbClr val="FFFFFF"/>
                        </a:buClr>
                        <a:buSzPts val="1100"/>
                        <a:buFont typeface="Twentieth Century"/>
                        <a:buNone/>
                      </a:pPr>
                      <a:r>
                        <a:rPr lang="it-IT" sz="1100" u="none" strike="noStrike" cap="none">
                          <a:solidFill>
                            <a:schemeClr val="dk1"/>
                          </a:solidFill>
                          <a:latin typeface="Calibri" panose="020F0502020204030204" pitchFamily="34" charset="0"/>
                          <a:ea typeface="Noto Sans Symbols"/>
                          <a:cs typeface="Calibri" panose="020F0502020204030204" pitchFamily="34" charset="0"/>
                          <a:sym typeface="Noto Sans Symbols"/>
                        </a:rPr>
                        <a:t>Apprendimento che, anche a</a:t>
                      </a:r>
                      <a:endParaRPr>
                        <a:latin typeface="Calibri" panose="020F0502020204030204" pitchFamily="34" charset="0"/>
                        <a:ea typeface="Noto Sans Symbols"/>
                        <a:cs typeface="Calibri" panose="020F0502020204030204" pitchFamily="34" charset="0"/>
                        <a:sym typeface="Noto Sans Symbols"/>
                      </a:endParaRPr>
                    </a:p>
                    <a:p>
                      <a:pPr marL="0" marR="0" lvl="0" indent="0" algn="just" rtl="0">
                        <a:spcBef>
                          <a:spcPts val="0"/>
                        </a:spcBef>
                        <a:spcAft>
                          <a:spcPts val="0"/>
                        </a:spcAft>
                        <a:buClr>
                          <a:srgbClr val="FFFFFF"/>
                        </a:buClr>
                        <a:buSzPts val="1100"/>
                        <a:buFont typeface="Twentieth Century"/>
                        <a:buNone/>
                      </a:pPr>
                      <a:r>
                        <a:rPr lang="it-IT" sz="1100" u="none" strike="noStrike" cap="none">
                          <a:solidFill>
                            <a:schemeClr val="dk1"/>
                          </a:solidFill>
                          <a:latin typeface="Calibri" panose="020F0502020204030204" pitchFamily="34" charset="0"/>
                          <a:ea typeface="Noto Sans Symbols"/>
                          <a:cs typeface="Calibri" panose="020F0502020204030204" pitchFamily="34" charset="0"/>
                          <a:sym typeface="Noto Sans Symbols"/>
                        </a:rPr>
                        <a:t>prescindere da una scelta intenzionale, si realizza nello svolgimento, da parte di ogni persona, di attività nelle situazioni di vita quotidiana e nelle interazioni che in essa hanno luogo, nell’ambito del contesto di lavoro, familiare e del tempo libero. </a:t>
                      </a:r>
                      <a:endParaRPr>
                        <a:latin typeface="Calibri" panose="020F0502020204030204" pitchFamily="34" charset="0"/>
                        <a:ea typeface="Noto Sans Symbols"/>
                        <a:cs typeface="Calibri" panose="020F0502020204030204" pitchFamily="34" charset="0"/>
                        <a:sym typeface="Noto Sans Symbols"/>
                      </a:endParaRPr>
                    </a:p>
                    <a:p>
                      <a:pPr marL="0" marR="0" lvl="0" indent="0" algn="just" rtl="0">
                        <a:spcBef>
                          <a:spcPts val="0"/>
                        </a:spcBef>
                        <a:spcAft>
                          <a:spcPts val="0"/>
                        </a:spcAft>
                        <a:buNone/>
                      </a:pPr>
                      <a:r>
                        <a:rPr lang="it-IT" sz="1100" u="none" strike="noStrike" cap="none">
                          <a:solidFill>
                            <a:schemeClr val="dk1"/>
                          </a:solidFill>
                          <a:latin typeface="Calibri" panose="020F0502020204030204" pitchFamily="34" charset="0"/>
                          <a:ea typeface="Noto Sans Symbols"/>
                          <a:cs typeface="Calibri" panose="020F0502020204030204" pitchFamily="34" charset="0"/>
                          <a:sym typeface="Noto Sans Symbols"/>
                        </a:rPr>
                        <a:t>Non è intenzionale</a:t>
                      </a:r>
                      <a:endParaRPr>
                        <a:latin typeface="Calibri" panose="020F0502020204030204" pitchFamily="34" charset="0"/>
                        <a:ea typeface="Noto Sans Symbols"/>
                        <a:cs typeface="Calibri" panose="020F0502020204030204" pitchFamily="34" charset="0"/>
                        <a:sym typeface="Noto Sans Symbols"/>
                      </a:endParaRPr>
                    </a:p>
                    <a:p>
                      <a:pPr marL="0" marR="0" lvl="0" indent="0" algn="just" rtl="0">
                        <a:spcBef>
                          <a:spcPts val="0"/>
                        </a:spcBef>
                        <a:spcAft>
                          <a:spcPts val="0"/>
                        </a:spcAft>
                        <a:buNone/>
                      </a:pPr>
                      <a:r>
                        <a:rPr lang="it-IT" sz="1100" u="none" strike="noStrike" cap="none">
                          <a:solidFill>
                            <a:schemeClr val="dk1"/>
                          </a:solidFill>
                          <a:latin typeface="Calibri" panose="020F0502020204030204" pitchFamily="34" charset="0"/>
                          <a:ea typeface="Noto Sans Symbols"/>
                          <a:cs typeface="Calibri" panose="020F0502020204030204" pitchFamily="34" charset="0"/>
                          <a:sym typeface="Noto Sans Symbols"/>
                        </a:rPr>
                        <a:t>Non è normato</a:t>
                      </a:r>
                      <a:endParaRPr>
                        <a:latin typeface="Calibri" panose="020F0502020204030204" pitchFamily="34" charset="0"/>
                        <a:ea typeface="Noto Sans Symbols"/>
                        <a:cs typeface="Calibri" panose="020F0502020204030204" pitchFamily="34" charset="0"/>
                        <a:sym typeface="Noto Sans Symbols"/>
                      </a:endParaRPr>
                    </a:p>
                    <a:p>
                      <a:pPr marL="0" marR="0" lvl="0" indent="0" algn="just" rtl="0">
                        <a:spcBef>
                          <a:spcPts val="0"/>
                        </a:spcBef>
                        <a:spcAft>
                          <a:spcPts val="0"/>
                        </a:spcAft>
                        <a:buNone/>
                      </a:pPr>
                      <a:r>
                        <a:rPr lang="it-IT" sz="1100" u="none" strike="noStrike" cap="none">
                          <a:solidFill>
                            <a:schemeClr val="dk1"/>
                          </a:solidFill>
                          <a:latin typeface="Calibri" panose="020F0502020204030204" pitchFamily="34" charset="0"/>
                          <a:ea typeface="Noto Sans Symbols"/>
                          <a:cs typeface="Calibri" panose="020F0502020204030204" pitchFamily="34" charset="0"/>
                          <a:sym typeface="Noto Sans Symbols"/>
                        </a:rPr>
                        <a:t>E’ imprevedibile</a:t>
                      </a:r>
                      <a:endParaRPr>
                        <a:latin typeface="Calibri" panose="020F0502020204030204" pitchFamily="34" charset="0"/>
                        <a:ea typeface="Noto Sans Symbols"/>
                        <a:cs typeface="Calibri" panose="020F0502020204030204" pitchFamily="34" charset="0"/>
                        <a:sym typeface="Noto Sans Symbols"/>
                      </a:endParaRPr>
                    </a:p>
                    <a:p>
                      <a:pPr marL="0" marR="0" lvl="0" indent="0" algn="l" rtl="0">
                        <a:spcBef>
                          <a:spcPts val="0"/>
                        </a:spcBef>
                        <a:spcAft>
                          <a:spcPts val="0"/>
                        </a:spcAft>
                        <a:buClr>
                          <a:srgbClr val="FFFFFF"/>
                        </a:buClr>
                        <a:buSzPts val="1100"/>
                        <a:buFont typeface="Sniglet"/>
                        <a:buNone/>
                      </a:pPr>
                      <a:endParaRPr sz="1100" u="none" strike="noStrike" cap="none">
                        <a:latin typeface="Calibri" panose="020F0502020204030204" pitchFamily="34" charset="0"/>
                        <a:ea typeface="Noto Sans Symbols"/>
                        <a:cs typeface="Calibri" panose="020F0502020204030204" pitchFamily="34" charset="0"/>
                        <a:sym typeface="Noto Sans Symbols"/>
                      </a:endParaRPr>
                    </a:p>
                  </a:txBody>
                  <a:tcPr marL="91450" marR="91450" marT="45725" marB="45725"/>
                </a:tc>
                <a:tc>
                  <a:txBody>
                    <a:bodyPr/>
                    <a:lstStyle/>
                    <a:p>
                      <a:pPr marL="0" marR="0" lvl="0" indent="0" algn="l" rtl="0">
                        <a:spcBef>
                          <a:spcPts val="0"/>
                        </a:spcBef>
                        <a:spcAft>
                          <a:spcPts val="0"/>
                        </a:spcAft>
                        <a:buClr>
                          <a:srgbClr val="FFFFFF"/>
                        </a:buClr>
                        <a:buSzPts val="1100"/>
                        <a:buFont typeface="Twentieth Century"/>
                        <a:buNone/>
                      </a:pPr>
                      <a:r>
                        <a:rPr lang="it-IT" sz="1100" u="none" strike="noStrike" cap="none" dirty="0">
                          <a:solidFill>
                            <a:schemeClr val="dk1"/>
                          </a:solidFill>
                          <a:latin typeface="Calibri" panose="020F0502020204030204" pitchFamily="34" charset="0"/>
                          <a:ea typeface="Noto Sans Symbols"/>
                          <a:cs typeface="Calibri" panose="020F0502020204030204" pitchFamily="34" charset="0"/>
                          <a:sym typeface="Noto Sans Symbols"/>
                        </a:rPr>
                        <a:t>Apprendimento caratterizzato da una scelta intenzionale della persona, che si realizza al di fuori del sistema di istruzione, in ogni organismo che persegua scopi educativi e formativi, anche del volontariato, del servizio civile nazionale e del privato sociale e</a:t>
                      </a:r>
                      <a:endParaRPr dirty="0">
                        <a:latin typeface="Calibri" panose="020F0502020204030204" pitchFamily="34" charset="0"/>
                        <a:ea typeface="Noto Sans Symbols"/>
                        <a:cs typeface="Calibri" panose="020F0502020204030204" pitchFamily="34" charset="0"/>
                        <a:sym typeface="Noto Sans Symbols"/>
                      </a:endParaRPr>
                    </a:p>
                    <a:p>
                      <a:pPr marL="0" marR="0" lvl="0" indent="0" algn="l" rtl="0">
                        <a:spcBef>
                          <a:spcPts val="0"/>
                        </a:spcBef>
                        <a:spcAft>
                          <a:spcPts val="0"/>
                        </a:spcAft>
                        <a:buClr>
                          <a:srgbClr val="FFFFFF"/>
                        </a:buClr>
                        <a:buSzPts val="1100"/>
                        <a:buFont typeface="Twentieth Century"/>
                        <a:buNone/>
                      </a:pPr>
                      <a:r>
                        <a:rPr lang="it-IT" sz="1100" u="none" strike="noStrike" cap="none" dirty="0">
                          <a:solidFill>
                            <a:schemeClr val="dk1"/>
                          </a:solidFill>
                          <a:latin typeface="Calibri" panose="020F0502020204030204" pitchFamily="34" charset="0"/>
                          <a:ea typeface="Noto Sans Symbols"/>
                          <a:cs typeface="Calibri" panose="020F0502020204030204" pitchFamily="34" charset="0"/>
                          <a:sym typeface="Noto Sans Symbols"/>
                        </a:rPr>
                        <a:t>nelle imprese.</a:t>
                      </a:r>
                      <a:endParaRPr dirty="0">
                        <a:latin typeface="Calibri" panose="020F0502020204030204" pitchFamily="34" charset="0"/>
                        <a:ea typeface="Noto Sans Symbols"/>
                        <a:cs typeface="Calibri" panose="020F0502020204030204" pitchFamily="34" charset="0"/>
                        <a:sym typeface="Noto Sans Symbols"/>
                      </a:endParaRPr>
                    </a:p>
                    <a:p>
                      <a:pPr marL="0" marR="0" lvl="0" indent="0" algn="l" rtl="0">
                        <a:spcBef>
                          <a:spcPts val="0"/>
                        </a:spcBef>
                        <a:spcAft>
                          <a:spcPts val="0"/>
                        </a:spcAft>
                        <a:buNone/>
                      </a:pPr>
                      <a:r>
                        <a:rPr lang="it-IT" sz="1100" u="none" strike="noStrike" cap="none" dirty="0">
                          <a:solidFill>
                            <a:schemeClr val="dk1"/>
                          </a:solidFill>
                          <a:latin typeface="Calibri" panose="020F0502020204030204" pitchFamily="34" charset="0"/>
                          <a:ea typeface="Noto Sans Symbols"/>
                          <a:cs typeface="Calibri" panose="020F0502020204030204" pitchFamily="34" charset="0"/>
                          <a:sym typeface="Noto Sans Symbols"/>
                        </a:rPr>
                        <a:t>E’ intenzionale</a:t>
                      </a:r>
                      <a:endParaRPr dirty="0">
                        <a:latin typeface="Calibri" panose="020F0502020204030204" pitchFamily="34" charset="0"/>
                        <a:ea typeface="Noto Sans Symbols"/>
                        <a:cs typeface="Calibri" panose="020F0502020204030204" pitchFamily="34" charset="0"/>
                        <a:sym typeface="Noto Sans Symbols"/>
                      </a:endParaRPr>
                    </a:p>
                    <a:p>
                      <a:pPr marL="0" marR="0" lvl="0" indent="0" algn="l" rtl="0">
                        <a:spcBef>
                          <a:spcPts val="0"/>
                        </a:spcBef>
                        <a:spcAft>
                          <a:spcPts val="0"/>
                        </a:spcAft>
                        <a:buNone/>
                      </a:pPr>
                      <a:r>
                        <a:rPr lang="it-IT" sz="1100" u="none" strike="noStrike" cap="none" dirty="0">
                          <a:solidFill>
                            <a:schemeClr val="dk1"/>
                          </a:solidFill>
                          <a:latin typeface="Calibri" panose="020F0502020204030204" pitchFamily="34" charset="0"/>
                          <a:ea typeface="Noto Sans Symbols"/>
                          <a:cs typeface="Calibri" panose="020F0502020204030204" pitchFamily="34" charset="0"/>
                          <a:sym typeface="Noto Sans Symbols"/>
                        </a:rPr>
                        <a:t>Non è sempre normato</a:t>
                      </a:r>
                      <a:endParaRPr dirty="0">
                        <a:latin typeface="Calibri" panose="020F0502020204030204" pitchFamily="34" charset="0"/>
                        <a:ea typeface="Noto Sans Symbols"/>
                        <a:cs typeface="Calibri" panose="020F0502020204030204" pitchFamily="34" charset="0"/>
                        <a:sym typeface="Noto Sans Symbols"/>
                      </a:endParaRPr>
                    </a:p>
                    <a:p>
                      <a:pPr marL="0" marR="0" lvl="0" indent="0" algn="l" rtl="0">
                        <a:spcBef>
                          <a:spcPts val="0"/>
                        </a:spcBef>
                        <a:spcAft>
                          <a:spcPts val="0"/>
                        </a:spcAft>
                        <a:buNone/>
                      </a:pPr>
                      <a:r>
                        <a:rPr lang="it-IT" sz="1100" u="none" strike="noStrike" cap="none" dirty="0">
                          <a:solidFill>
                            <a:schemeClr val="dk1"/>
                          </a:solidFill>
                          <a:latin typeface="Calibri" panose="020F0502020204030204" pitchFamily="34" charset="0"/>
                          <a:ea typeface="Noto Sans Symbols"/>
                          <a:cs typeface="Calibri" panose="020F0502020204030204" pitchFamily="34" charset="0"/>
                          <a:sym typeface="Noto Sans Symbols"/>
                        </a:rPr>
                        <a:t>Non è obbligatorio</a:t>
                      </a:r>
                      <a:endParaRPr dirty="0">
                        <a:latin typeface="Calibri" panose="020F0502020204030204" pitchFamily="34" charset="0"/>
                        <a:ea typeface="Noto Sans Symbols"/>
                        <a:cs typeface="Calibri" panose="020F0502020204030204" pitchFamily="34" charset="0"/>
                        <a:sym typeface="Noto Sans Symbols"/>
                      </a:endParaRPr>
                    </a:p>
                    <a:p>
                      <a:pPr marL="0" marR="0" lvl="0" indent="0" algn="l" rtl="0">
                        <a:spcBef>
                          <a:spcPts val="0"/>
                        </a:spcBef>
                        <a:spcAft>
                          <a:spcPts val="0"/>
                        </a:spcAft>
                        <a:buNone/>
                      </a:pPr>
                      <a:endParaRPr sz="1100" dirty="0">
                        <a:latin typeface="Calibri" panose="020F0502020204030204" pitchFamily="34" charset="0"/>
                        <a:ea typeface="Noto Sans Symbols"/>
                        <a:cs typeface="Calibri" panose="020F0502020204030204" pitchFamily="34" charset="0"/>
                        <a:sym typeface="Noto Sans Symbols"/>
                      </a:endParaRPr>
                    </a:p>
                  </a:txBody>
                  <a:tcPr marL="91450" marR="91450" marT="45725" marB="45725"/>
                </a:tc>
                <a:extLst>
                  <a:ext uri="{0D108BD9-81ED-4DB2-BD59-A6C34878D82A}">
                    <a16:rowId xmlns:a16="http://schemas.microsoft.com/office/drawing/2014/main" val="10001"/>
                  </a:ext>
                </a:extLst>
              </a:tr>
            </a:tbl>
          </a:graphicData>
        </a:graphic>
      </p:graphicFrame>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48"/>
        <p:cNvGrpSpPr/>
        <p:nvPr/>
      </p:nvGrpSpPr>
      <p:grpSpPr>
        <a:xfrm>
          <a:off x="0" y="0"/>
          <a:ext cx="0" cy="0"/>
          <a:chOff x="0" y="0"/>
          <a:chExt cx="0" cy="0"/>
        </a:xfrm>
      </p:grpSpPr>
      <p:sp>
        <p:nvSpPr>
          <p:cNvPr id="149" name="Google Shape;149;p9"/>
          <p:cNvSpPr txBox="1">
            <a:spLocks noGrp="1"/>
          </p:cNvSpPr>
          <p:nvPr>
            <p:ph type="title"/>
          </p:nvPr>
        </p:nvSpPr>
        <p:spPr>
          <a:xfrm>
            <a:off x="755576" y="191544"/>
            <a:ext cx="7290054" cy="1124712"/>
          </a:xfrm>
          <a:prstGeom prst="rect">
            <a:avLst/>
          </a:prstGeom>
          <a:noFill/>
          <a:ln>
            <a:noFill/>
          </a:ln>
        </p:spPr>
        <p:txBody>
          <a:bodyPr spcFirstLastPara="1" wrap="square" lIns="91425" tIns="91425" rIns="91425" bIns="91425" anchor="b" anchorCtr="0">
            <a:noAutofit/>
          </a:bodyPr>
          <a:lstStyle/>
          <a:p>
            <a:pPr marL="228600" lvl="0" indent="-228600" algn="ctr" rtl="0">
              <a:lnSpc>
                <a:spcPct val="80000"/>
              </a:lnSpc>
              <a:spcBef>
                <a:spcPts val="0"/>
              </a:spcBef>
              <a:spcAft>
                <a:spcPts val="0"/>
              </a:spcAft>
              <a:buClr>
                <a:srgbClr val="0C0C0C"/>
              </a:buClr>
              <a:buSzPts val="3700"/>
              <a:buFont typeface="Twentieth Century"/>
              <a:buNone/>
            </a:pPr>
            <a:r>
              <a:rPr lang="it-IT" dirty="0"/>
              <a:t>    </a:t>
            </a:r>
            <a:r>
              <a:rPr lang="it-IT" sz="2000" dirty="0">
                <a:solidFill>
                  <a:srgbClr val="000000"/>
                </a:solidFill>
                <a:latin typeface="Twentieth Century"/>
                <a:ea typeface="Twentieth Century"/>
                <a:cs typeface="Twentieth Century"/>
                <a:sym typeface="Twentieth Century"/>
              </a:rPr>
              <a:t>I NUOVI CENTRI PER GLI ADULTI</a:t>
            </a:r>
            <a:endParaRPr sz="2000" dirty="0">
              <a:solidFill>
                <a:srgbClr val="000000"/>
              </a:solidFill>
              <a:latin typeface="Twentieth Century"/>
              <a:ea typeface="Twentieth Century"/>
              <a:cs typeface="Twentieth Century"/>
              <a:sym typeface="Twentieth Century"/>
            </a:endParaRPr>
          </a:p>
        </p:txBody>
      </p:sp>
      <p:pic>
        <p:nvPicPr>
          <p:cNvPr id="150" name="Google Shape;150;p9" descr="Risultati immagini per CPIA"/>
          <p:cNvPicPr preferRelativeResize="0"/>
          <p:nvPr/>
        </p:nvPicPr>
        <p:blipFill rotWithShape="1">
          <a:blip r:embed="rId3">
            <a:alphaModFix/>
          </a:blip>
          <a:srcRect/>
          <a:stretch/>
        </p:blipFill>
        <p:spPr>
          <a:xfrm>
            <a:off x="755576" y="987574"/>
            <a:ext cx="935994" cy="449277"/>
          </a:xfrm>
          <a:prstGeom prst="rect">
            <a:avLst/>
          </a:prstGeom>
          <a:noFill/>
          <a:ln>
            <a:noFill/>
          </a:ln>
        </p:spPr>
      </p:pic>
      <p:sp>
        <p:nvSpPr>
          <p:cNvPr id="151" name="Google Shape;151;p9"/>
          <p:cNvSpPr txBox="1"/>
          <p:nvPr/>
        </p:nvSpPr>
        <p:spPr>
          <a:xfrm>
            <a:off x="560275" y="1670525"/>
            <a:ext cx="8049900" cy="1985700"/>
          </a:xfrm>
          <a:prstGeom prst="rect">
            <a:avLst/>
          </a:prstGeom>
          <a:noFill/>
          <a:ln>
            <a:noFill/>
          </a:ln>
        </p:spPr>
        <p:txBody>
          <a:bodyPr spcFirstLastPara="1" wrap="square" lIns="91425" tIns="91425" rIns="91425" bIns="91425" anchor="t" anchorCtr="0">
            <a:spAutoFit/>
          </a:bodyPr>
          <a:lstStyle/>
          <a:p>
            <a:pPr marL="0" lvl="0" indent="0" algn="just" rtl="0">
              <a:spcBef>
                <a:spcPts val="0"/>
              </a:spcBef>
              <a:spcAft>
                <a:spcPts val="0"/>
              </a:spcAft>
              <a:buNone/>
            </a:pPr>
            <a:r>
              <a:rPr lang="it-IT" sz="1300">
                <a:solidFill>
                  <a:schemeClr val="dk1"/>
                </a:solidFill>
                <a:latin typeface="Noto Sans Symbols"/>
                <a:ea typeface="Noto Sans Symbols"/>
                <a:cs typeface="Noto Sans Symbols"/>
                <a:sym typeface="Noto Sans Symbols"/>
              </a:rPr>
              <a:t>I Centri costituiscono una tipologia di istituzione scolastica autonoma, dotata di uno specifico assetto didattico e organizzativo, articolata in reti territoriali di servizio, di norma su base provinciale.                       </a:t>
            </a:r>
            <a:endParaRPr sz="1300" b="1">
              <a:solidFill>
                <a:schemeClr val="dk1"/>
              </a:solidFill>
              <a:latin typeface="Noto Sans Symbols"/>
              <a:ea typeface="Noto Sans Symbols"/>
              <a:cs typeface="Noto Sans Symbols"/>
              <a:sym typeface="Noto Sans Symbols"/>
            </a:endParaRPr>
          </a:p>
          <a:p>
            <a:pPr marL="0" lvl="0" indent="0" algn="just" rtl="0">
              <a:spcBef>
                <a:spcPts val="0"/>
              </a:spcBef>
              <a:spcAft>
                <a:spcPts val="0"/>
              </a:spcAft>
              <a:buNone/>
            </a:pPr>
            <a:r>
              <a:rPr lang="it-IT" sz="1300">
                <a:solidFill>
                  <a:schemeClr val="dk1"/>
                </a:solidFill>
                <a:latin typeface="Noto Sans Symbols"/>
                <a:ea typeface="Noto Sans Symbols"/>
                <a:cs typeface="Noto Sans Symbols"/>
                <a:sym typeface="Noto Sans Symbols"/>
              </a:rPr>
              <a:t>I Centri realizzano un’offerta formativa finalizzata al conseguimento della certificazione attestante il raggiungimento del livello di istruzione corrispondente a quello previsto dall’ordinamento vigente a conclusione della scuola di primo grado; di titoli di studio di primo e secondo ciclo (IT, IP, LA); della certificazione attestate l’acquisizione delle competenze di base connesse all’obbligo di istruzione; del titolo attestante il raggiungimento di un livello di conoscenza della lingua italiana non inferiore al livello A2 del Quadro Comune Europeo di Riferimento per la conoscenza delle lingue.  Ampliamento dell’offerta formativa.</a:t>
            </a:r>
            <a:endParaRPr sz="1300">
              <a:latin typeface="Noto Sans Symbols"/>
              <a:ea typeface="Noto Sans Symbols"/>
              <a:cs typeface="Noto Sans Symbols"/>
              <a:sym typeface="Noto Sans Symbols"/>
            </a:endParaRPr>
          </a:p>
        </p:txBody>
      </p:sp>
    </p:spTree>
  </p:cSld>
  <p:clrMapOvr>
    <a:masterClrMapping/>
  </p:clrMapOvr>
</p:sld>
</file>

<file path=ppt/theme/theme1.xml><?xml version="1.0" encoding="utf-8"?>
<a:theme xmlns:a="http://schemas.openxmlformats.org/drawingml/2006/main" name="Integrale">
  <a:themeElements>
    <a:clrScheme name="Integrale">
      <a:dk1>
        <a:srgbClr val="000000"/>
      </a:dk1>
      <a:lt1>
        <a:srgbClr val="FFFFFF"/>
      </a:lt1>
      <a:dk2>
        <a:srgbClr val="455F51"/>
      </a:dk2>
      <a:lt2>
        <a:srgbClr val="E3DED1"/>
      </a:lt2>
      <a:accent1>
        <a:srgbClr val="99CB38"/>
      </a:accent1>
      <a:accent2>
        <a:srgbClr val="63A537"/>
      </a:accent2>
      <a:accent3>
        <a:srgbClr val="E6D024"/>
      </a:accent3>
      <a:accent4>
        <a:srgbClr val="CC9700"/>
      </a:accent4>
      <a:accent5>
        <a:srgbClr val="4EB3CF"/>
      </a:accent5>
      <a:accent6>
        <a:srgbClr val="378DA6"/>
      </a:accent6>
      <a:hlink>
        <a:srgbClr val="6B9F25"/>
      </a:hlink>
      <a:folHlink>
        <a:srgbClr val="B26B0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TotalTime>
  <Words>4146</Words>
  <Application>Microsoft Office PowerPoint</Application>
  <PresentationFormat>Presentazione su schermo (16:9)</PresentationFormat>
  <Paragraphs>395</Paragraphs>
  <Slides>46</Slides>
  <Notes>46</Notes>
  <HiddenSlides>0</HiddenSlides>
  <MMClips>0</MMClips>
  <ScaleCrop>false</ScaleCrop>
  <HeadingPairs>
    <vt:vector size="6" baseType="variant">
      <vt:variant>
        <vt:lpstr>Caratteri utilizzati</vt:lpstr>
      </vt:variant>
      <vt:variant>
        <vt:i4>8</vt:i4>
      </vt:variant>
      <vt:variant>
        <vt:lpstr>Tema</vt:lpstr>
      </vt:variant>
      <vt:variant>
        <vt:i4>1</vt:i4>
      </vt:variant>
      <vt:variant>
        <vt:lpstr>Titoli diapositive</vt:lpstr>
      </vt:variant>
      <vt:variant>
        <vt:i4>46</vt:i4>
      </vt:variant>
    </vt:vector>
  </HeadingPairs>
  <TitlesOfParts>
    <vt:vector size="55" baseType="lpstr">
      <vt:lpstr>Noto Sans Symbols</vt:lpstr>
      <vt:lpstr>Inconsolata</vt:lpstr>
      <vt:lpstr>Pangolin</vt:lpstr>
      <vt:lpstr>Calibri</vt:lpstr>
      <vt:lpstr>Arial</vt:lpstr>
      <vt:lpstr>Twentieth Century</vt:lpstr>
      <vt:lpstr>Ubuntu</vt:lpstr>
      <vt:lpstr>Sniglet</vt:lpstr>
      <vt:lpstr>Integrale</vt:lpstr>
      <vt:lpstr>APPRENDERE NELLA COMPLESSITÀ.  LE NUOVE SFIDE NELL’INSEGNAMENTO CON ADULTI E GIOVANI ADULTI</vt:lpstr>
      <vt:lpstr>Le nostre parole</vt:lpstr>
      <vt:lpstr>RIFLETTIAMO</vt:lpstr>
      <vt:lpstr>Presentazione standard di PowerPoint</vt:lpstr>
      <vt:lpstr>I NUOVI SCENARI</vt:lpstr>
      <vt:lpstr>Presentazione standard di PowerPoint</vt:lpstr>
      <vt:lpstr>LE NUOVE SFIDE </vt:lpstr>
      <vt:lpstr>I DIVERSI APPRENDIMENTI </vt:lpstr>
      <vt:lpstr>    I NUOVI CENTRI PER GLI ADULTI</vt:lpstr>
      <vt:lpstr>Presentazione standard di PowerPoint</vt:lpstr>
      <vt:lpstr>Presentazione standard di PowerPoint</vt:lpstr>
      <vt:lpstr>Presentazione standard di PowerPoint</vt:lpstr>
      <vt:lpstr>Presentazione standard di PowerPoint</vt:lpstr>
      <vt:lpstr>Presentazione standard di PowerPoint</vt:lpstr>
      <vt:lpstr>LE TEORIE STADIALI</vt:lpstr>
      <vt:lpstr>ERIKSON - 1975</vt:lpstr>
      <vt:lpstr>LEVINSON - 1983</vt:lpstr>
      <vt:lpstr>LEVINSON - 1983</vt:lpstr>
      <vt:lpstr>LEVINSON - 1983</vt:lpstr>
      <vt:lpstr>TITMUS- 1996</vt:lpstr>
      <vt:lpstr>VERSO UNA NUOVA VISIONE DI ADULTO</vt:lpstr>
      <vt:lpstr>DALL’ADULTO ALL’ADULTITÀ</vt:lpstr>
      <vt:lpstr>Presentazione standard di PowerPoint</vt:lpstr>
      <vt:lpstr>Le nostre parole</vt:lpstr>
      <vt:lpstr>Presentazione standard di PowerPoint</vt:lpstr>
      <vt:lpstr>TEORIE DELL’APPRENDIMENTO ADULTO</vt:lpstr>
      <vt:lpstr>ANDRAGOGIA</vt:lpstr>
      <vt:lpstr>QUANDO L’ADULTO IMPARA - KNOWLES</vt:lpstr>
      <vt:lpstr>Presentazione standard di PowerPoint</vt:lpstr>
      <vt:lpstr>Presentazione standard di PowerPoint</vt:lpstr>
      <vt:lpstr>Presentazione standard di PowerPoint</vt:lpstr>
      <vt:lpstr>Presentazione standard di PowerPoint</vt:lpstr>
      <vt:lpstr>ADULTI IN APPRENDIMENTO</vt:lpstr>
      <vt:lpstr>APPRENDIMENTO ESPERIENZIALE - 1987</vt:lpstr>
      <vt:lpstr>APPRENDIMENTO ESPERIENZIALE – PETER JARVIS</vt:lpstr>
      <vt:lpstr>  APPRENDIMENTO ESPERIENZIALE – JARVIS </vt:lpstr>
      <vt:lpstr>TEORIE BASATE SULLE MODALITÀ DI APPRENDIMENTO</vt:lpstr>
      <vt:lpstr>Presentazione standard di PowerPoint</vt:lpstr>
      <vt:lpstr>Presentazione standard di PowerPoint</vt:lpstr>
      <vt:lpstr>Presentazione standard di PowerPoint</vt:lpstr>
      <vt:lpstr>Presentazione standard di PowerPoint</vt:lpstr>
      <vt:lpstr>NUOVI BISOGNI NUOVE ATTENZIONI </vt:lpstr>
      <vt:lpstr>L’APPROCCIO MALP</vt:lpstr>
      <vt:lpstr>Presentazione standard di PowerPoint</vt:lpstr>
      <vt:lpstr> PROSPETTIVE</vt:lpstr>
      <vt:lpstr>BUSSOLE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APPRENDERE NELLA COMPLESSITÀ.  LE NUOVE SFIDE NELL’INSEGNAMENTO CON ADULTI E GIOVANI ADULTI</dc:title>
  <dc:creator>alessandro</dc:creator>
  <cp:lastModifiedBy>alessandro borri</cp:lastModifiedBy>
  <cp:revision>2</cp:revision>
  <dcterms:modified xsi:type="dcterms:W3CDTF">2021-09-05T18:19:50Z</dcterms:modified>
</cp:coreProperties>
</file>